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9"/>
  </p:notesMasterIdLst>
  <p:sldIdLst>
    <p:sldId id="256" r:id="rId2"/>
    <p:sldId id="257" r:id="rId3"/>
    <p:sldId id="258" r:id="rId4"/>
    <p:sldId id="259" r:id="rId5"/>
    <p:sldId id="260" r:id="rId6"/>
    <p:sldId id="261" r:id="rId7"/>
    <p:sldId id="279" r:id="rId8"/>
    <p:sldId id="262" r:id="rId9"/>
    <p:sldId id="280" r:id="rId10"/>
    <p:sldId id="263" r:id="rId11"/>
    <p:sldId id="264" r:id="rId12"/>
    <p:sldId id="265" r:id="rId13"/>
    <p:sldId id="272" r:id="rId14"/>
    <p:sldId id="266" r:id="rId15"/>
    <p:sldId id="267" r:id="rId16"/>
    <p:sldId id="268" r:id="rId17"/>
    <p:sldId id="269" r:id="rId18"/>
    <p:sldId id="277" r:id="rId19"/>
    <p:sldId id="278" r:id="rId20"/>
    <p:sldId id="274" r:id="rId21"/>
    <p:sldId id="270" r:id="rId22"/>
    <p:sldId id="271" r:id="rId23"/>
    <p:sldId id="273" r:id="rId24"/>
    <p:sldId id="281" r:id="rId25"/>
    <p:sldId id="282" r:id="rId26"/>
    <p:sldId id="283" r:id="rId27"/>
    <p:sldId id="284" r:id="rId28"/>
    <p:sldId id="285" r:id="rId29"/>
    <p:sldId id="288" r:id="rId30"/>
    <p:sldId id="286" r:id="rId31"/>
    <p:sldId id="287" r:id="rId32"/>
    <p:sldId id="289" r:id="rId33"/>
    <p:sldId id="290" r:id="rId34"/>
    <p:sldId id="291" r:id="rId35"/>
    <p:sldId id="292" r:id="rId36"/>
    <p:sldId id="293" r:id="rId37"/>
    <p:sldId id="294" r:id="rId38"/>
    <p:sldId id="295" r:id="rId39"/>
    <p:sldId id="296" r:id="rId40"/>
    <p:sldId id="297" r:id="rId41"/>
    <p:sldId id="298" r:id="rId42"/>
    <p:sldId id="299" r:id="rId43"/>
    <p:sldId id="305" r:id="rId44"/>
    <p:sldId id="304" r:id="rId45"/>
    <p:sldId id="300" r:id="rId46"/>
    <p:sldId id="301" r:id="rId47"/>
    <p:sldId id="302" r:id="rId48"/>
    <p:sldId id="303"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71" autoAdjust="0"/>
  </p:normalViewPr>
  <p:slideViewPr>
    <p:cSldViewPr snapToGrid="0">
      <p:cViewPr varScale="1">
        <p:scale>
          <a:sx n="71" d="100"/>
          <a:sy n="71" d="100"/>
        </p:scale>
        <p:origin x="110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ya V V" userId="9e0b4a8dd260fbee" providerId="LiveId" clId="{DF823C0C-F842-423F-8044-5C10544FE24E}"/>
    <pc:docChg chg="undo custSel addSld delSld modSld">
      <pc:chgData name="Vidya V V" userId="9e0b4a8dd260fbee" providerId="LiveId" clId="{DF823C0C-F842-423F-8044-5C10544FE24E}" dt="2023-05-31T05:59:59.107" v="1931" actId="14100"/>
      <pc:docMkLst>
        <pc:docMk/>
      </pc:docMkLst>
      <pc:sldChg chg="modSp new mod">
        <pc:chgData name="Vidya V V" userId="9e0b4a8dd260fbee" providerId="LiveId" clId="{DF823C0C-F842-423F-8044-5C10544FE24E}" dt="2023-05-09T03:36:59.738" v="45" actId="20577"/>
        <pc:sldMkLst>
          <pc:docMk/>
          <pc:sldMk cId="3067544640" sldId="256"/>
        </pc:sldMkLst>
        <pc:spChg chg="mod">
          <ac:chgData name="Vidya V V" userId="9e0b4a8dd260fbee" providerId="LiveId" clId="{DF823C0C-F842-423F-8044-5C10544FE24E}" dt="2023-05-09T03:36:51.303" v="36" actId="20577"/>
          <ac:spMkLst>
            <pc:docMk/>
            <pc:sldMk cId="3067544640" sldId="256"/>
            <ac:spMk id="2" creationId="{83118848-AA3F-04A7-337F-AC6B8C224F52}"/>
          </ac:spMkLst>
        </pc:spChg>
        <pc:spChg chg="mod">
          <ac:chgData name="Vidya V V" userId="9e0b4a8dd260fbee" providerId="LiveId" clId="{DF823C0C-F842-423F-8044-5C10544FE24E}" dt="2023-05-09T03:36:59.738" v="45" actId="20577"/>
          <ac:spMkLst>
            <pc:docMk/>
            <pc:sldMk cId="3067544640" sldId="256"/>
            <ac:spMk id="3" creationId="{9D7AB244-41EC-DE8C-5DBF-64470B6916ED}"/>
          </ac:spMkLst>
        </pc:spChg>
      </pc:sldChg>
      <pc:sldChg chg="modSp new mod">
        <pc:chgData name="Vidya V V" userId="9e0b4a8dd260fbee" providerId="LiveId" clId="{DF823C0C-F842-423F-8044-5C10544FE24E}" dt="2023-05-12T08:21:01.411" v="1094" actId="14100"/>
        <pc:sldMkLst>
          <pc:docMk/>
          <pc:sldMk cId="291339567" sldId="257"/>
        </pc:sldMkLst>
        <pc:spChg chg="mod">
          <ac:chgData name="Vidya V V" userId="9e0b4a8dd260fbee" providerId="LiveId" clId="{DF823C0C-F842-423F-8044-5C10544FE24E}" dt="2023-05-09T03:37:10.012" v="58" actId="20577"/>
          <ac:spMkLst>
            <pc:docMk/>
            <pc:sldMk cId="291339567" sldId="257"/>
            <ac:spMk id="2" creationId="{A45F04FD-5EDC-3094-16D6-4AF6AE488FDB}"/>
          </ac:spMkLst>
        </pc:spChg>
        <pc:spChg chg="mod">
          <ac:chgData name="Vidya V V" userId="9e0b4a8dd260fbee" providerId="LiveId" clId="{DF823C0C-F842-423F-8044-5C10544FE24E}" dt="2023-05-12T08:21:01.411" v="1094" actId="14100"/>
          <ac:spMkLst>
            <pc:docMk/>
            <pc:sldMk cId="291339567" sldId="257"/>
            <ac:spMk id="3" creationId="{EC275916-5C3E-5F69-7E8E-0E7CD6C1FCB5}"/>
          </ac:spMkLst>
        </pc:spChg>
      </pc:sldChg>
      <pc:sldChg chg="delSp modSp new mod modClrScheme chgLayout">
        <pc:chgData name="Vidya V V" userId="9e0b4a8dd260fbee" providerId="LiveId" clId="{DF823C0C-F842-423F-8044-5C10544FE24E}" dt="2023-05-12T08:20:43.565" v="1092" actId="255"/>
        <pc:sldMkLst>
          <pc:docMk/>
          <pc:sldMk cId="3548598794" sldId="258"/>
        </pc:sldMkLst>
        <pc:spChg chg="del">
          <ac:chgData name="Vidya V V" userId="9e0b4a8dd260fbee" providerId="LiveId" clId="{DF823C0C-F842-423F-8044-5C10544FE24E}" dt="2023-05-09T03:54:42.063" v="278" actId="700"/>
          <ac:spMkLst>
            <pc:docMk/>
            <pc:sldMk cId="3548598794" sldId="258"/>
            <ac:spMk id="2" creationId="{43A4868F-9ECB-4C24-9452-1578905D8E0C}"/>
          </ac:spMkLst>
        </pc:spChg>
        <pc:spChg chg="mod ord">
          <ac:chgData name="Vidya V V" userId="9e0b4a8dd260fbee" providerId="LiveId" clId="{DF823C0C-F842-423F-8044-5C10544FE24E}" dt="2023-05-12T08:20:43.565" v="1092" actId="255"/>
          <ac:spMkLst>
            <pc:docMk/>
            <pc:sldMk cId="3548598794" sldId="258"/>
            <ac:spMk id="3" creationId="{7E315E0F-3BDA-411A-980E-6111B25B3C21}"/>
          </ac:spMkLst>
        </pc:spChg>
      </pc:sldChg>
      <pc:sldChg chg="delSp modSp new mod modClrScheme chgLayout">
        <pc:chgData name="Vidya V V" userId="9e0b4a8dd260fbee" providerId="LiveId" clId="{DF823C0C-F842-423F-8044-5C10544FE24E}" dt="2023-05-15T06:51:03.185" v="1214" actId="20577"/>
        <pc:sldMkLst>
          <pc:docMk/>
          <pc:sldMk cId="3037308759" sldId="259"/>
        </pc:sldMkLst>
        <pc:spChg chg="del">
          <ac:chgData name="Vidya V V" userId="9e0b4a8dd260fbee" providerId="LiveId" clId="{DF823C0C-F842-423F-8044-5C10544FE24E}" dt="2023-05-09T03:54:47.130" v="279" actId="700"/>
          <ac:spMkLst>
            <pc:docMk/>
            <pc:sldMk cId="3037308759" sldId="259"/>
            <ac:spMk id="2" creationId="{13887A7C-2F5B-E613-24CB-D8292741F23A}"/>
          </ac:spMkLst>
        </pc:spChg>
        <pc:spChg chg="mod ord">
          <ac:chgData name="Vidya V V" userId="9e0b4a8dd260fbee" providerId="LiveId" clId="{DF823C0C-F842-423F-8044-5C10544FE24E}" dt="2023-05-15T06:51:03.185" v="1214" actId="20577"/>
          <ac:spMkLst>
            <pc:docMk/>
            <pc:sldMk cId="3037308759" sldId="259"/>
            <ac:spMk id="3" creationId="{55BD1C59-C7DB-26C0-7649-41882134DE97}"/>
          </ac:spMkLst>
        </pc:spChg>
      </pc:sldChg>
      <pc:sldChg chg="addSp delSp modSp new mod modClrScheme chgLayout">
        <pc:chgData name="Vidya V V" userId="9e0b4a8dd260fbee" providerId="LiveId" clId="{DF823C0C-F842-423F-8044-5C10544FE24E}" dt="2023-05-09T04:00:54.902" v="292" actId="14100"/>
        <pc:sldMkLst>
          <pc:docMk/>
          <pc:sldMk cId="1551107850" sldId="260"/>
        </pc:sldMkLst>
        <pc:spChg chg="add mod">
          <ac:chgData name="Vidya V V" userId="9e0b4a8dd260fbee" providerId="LiveId" clId="{DF823C0C-F842-423F-8044-5C10544FE24E}" dt="2023-05-09T03:59:07.960" v="287" actId="20577"/>
          <ac:spMkLst>
            <pc:docMk/>
            <pc:sldMk cId="1551107850" sldId="260"/>
            <ac:spMk id="2" creationId="{BB33AC35-EE84-B5B2-B014-1D1BD2DA6051}"/>
          </ac:spMkLst>
        </pc:spChg>
        <pc:spChg chg="add del mod">
          <ac:chgData name="Vidya V V" userId="9e0b4a8dd260fbee" providerId="LiveId" clId="{DF823C0C-F842-423F-8044-5C10544FE24E}" dt="2023-05-09T04:00:45.791" v="288" actId="22"/>
          <ac:spMkLst>
            <pc:docMk/>
            <pc:sldMk cId="1551107850" sldId="260"/>
            <ac:spMk id="3" creationId="{37C813D6-DDFB-5085-4305-C975B398FCB2}"/>
          </ac:spMkLst>
        </pc:spChg>
        <pc:picChg chg="add mod ord">
          <ac:chgData name="Vidya V V" userId="9e0b4a8dd260fbee" providerId="LiveId" clId="{DF823C0C-F842-423F-8044-5C10544FE24E}" dt="2023-05-09T04:00:54.902" v="292" actId="14100"/>
          <ac:picMkLst>
            <pc:docMk/>
            <pc:sldMk cId="1551107850" sldId="260"/>
            <ac:picMk id="5" creationId="{D340FA66-9771-9E81-6F7B-2383FAF1E2EA}"/>
          </ac:picMkLst>
        </pc:picChg>
      </pc:sldChg>
      <pc:sldChg chg="modSp new mod">
        <pc:chgData name="Vidya V V" userId="9e0b4a8dd260fbee" providerId="LiveId" clId="{DF823C0C-F842-423F-8044-5C10544FE24E}" dt="2023-05-09T04:13:16.367" v="391" actId="255"/>
        <pc:sldMkLst>
          <pc:docMk/>
          <pc:sldMk cId="2257118010" sldId="261"/>
        </pc:sldMkLst>
        <pc:spChg chg="mod">
          <ac:chgData name="Vidya V V" userId="9e0b4a8dd260fbee" providerId="LiveId" clId="{DF823C0C-F842-423F-8044-5C10544FE24E}" dt="2023-05-09T04:04:18.674" v="318" actId="20577"/>
          <ac:spMkLst>
            <pc:docMk/>
            <pc:sldMk cId="2257118010" sldId="261"/>
            <ac:spMk id="2" creationId="{DB2D0AB4-7FA6-8646-D478-DDA11BCFDAC1}"/>
          </ac:spMkLst>
        </pc:spChg>
        <pc:spChg chg="mod">
          <ac:chgData name="Vidya V V" userId="9e0b4a8dd260fbee" providerId="LiveId" clId="{DF823C0C-F842-423F-8044-5C10544FE24E}" dt="2023-05-09T04:13:16.367" v="391" actId="255"/>
          <ac:spMkLst>
            <pc:docMk/>
            <pc:sldMk cId="2257118010" sldId="261"/>
            <ac:spMk id="3" creationId="{D6E8C989-4A27-D491-1D27-F7B445CF950D}"/>
          </ac:spMkLst>
        </pc:spChg>
      </pc:sldChg>
      <pc:sldChg chg="modSp new mod">
        <pc:chgData name="Vidya V V" userId="9e0b4a8dd260fbee" providerId="LiveId" clId="{DF823C0C-F842-423F-8044-5C10544FE24E}" dt="2023-05-12T08:23:46.164" v="1101" actId="255"/>
        <pc:sldMkLst>
          <pc:docMk/>
          <pc:sldMk cId="3191469026" sldId="262"/>
        </pc:sldMkLst>
        <pc:spChg chg="mod">
          <ac:chgData name="Vidya V V" userId="9e0b4a8dd260fbee" providerId="LiveId" clId="{DF823C0C-F842-423F-8044-5C10544FE24E}" dt="2023-05-09T05:23:58.169" v="402" actId="20577"/>
          <ac:spMkLst>
            <pc:docMk/>
            <pc:sldMk cId="3191469026" sldId="262"/>
            <ac:spMk id="2" creationId="{9CB15D5C-CA65-05F4-0275-FC77E39549FD}"/>
          </ac:spMkLst>
        </pc:spChg>
        <pc:spChg chg="mod">
          <ac:chgData name="Vidya V V" userId="9e0b4a8dd260fbee" providerId="LiveId" clId="{DF823C0C-F842-423F-8044-5C10544FE24E}" dt="2023-05-12T08:23:46.164" v="1101" actId="255"/>
          <ac:spMkLst>
            <pc:docMk/>
            <pc:sldMk cId="3191469026" sldId="262"/>
            <ac:spMk id="3" creationId="{69CCCDBE-576A-B3F3-0FFE-F8531537052B}"/>
          </ac:spMkLst>
        </pc:spChg>
      </pc:sldChg>
      <pc:sldChg chg="modSp new mod">
        <pc:chgData name="Vidya V V" userId="9e0b4a8dd260fbee" providerId="LiveId" clId="{DF823C0C-F842-423F-8044-5C10544FE24E}" dt="2023-05-12T08:24:05.896" v="1103" actId="255"/>
        <pc:sldMkLst>
          <pc:docMk/>
          <pc:sldMk cId="890176031" sldId="263"/>
        </pc:sldMkLst>
        <pc:spChg chg="mod">
          <ac:chgData name="Vidya V V" userId="9e0b4a8dd260fbee" providerId="LiveId" clId="{DF823C0C-F842-423F-8044-5C10544FE24E}" dt="2023-05-09T05:28:27.854" v="480" actId="20577"/>
          <ac:spMkLst>
            <pc:docMk/>
            <pc:sldMk cId="890176031" sldId="263"/>
            <ac:spMk id="2" creationId="{6D7D3BA0-C0FA-4EF0-6A9A-0DDDCC618F3D}"/>
          </ac:spMkLst>
        </pc:spChg>
        <pc:spChg chg="mod">
          <ac:chgData name="Vidya V V" userId="9e0b4a8dd260fbee" providerId="LiveId" clId="{DF823C0C-F842-423F-8044-5C10544FE24E}" dt="2023-05-12T08:24:05.896" v="1103" actId="255"/>
          <ac:spMkLst>
            <pc:docMk/>
            <pc:sldMk cId="890176031" sldId="263"/>
            <ac:spMk id="3" creationId="{B4DEEB95-34FF-F094-2F73-27C065F33447}"/>
          </ac:spMkLst>
        </pc:spChg>
      </pc:sldChg>
      <pc:sldChg chg="modSp new mod">
        <pc:chgData name="Vidya V V" userId="9e0b4a8dd260fbee" providerId="LiveId" clId="{DF823C0C-F842-423F-8044-5C10544FE24E}" dt="2023-05-12T08:24:43.073" v="1106" actId="14100"/>
        <pc:sldMkLst>
          <pc:docMk/>
          <pc:sldMk cId="923124498" sldId="264"/>
        </pc:sldMkLst>
        <pc:spChg chg="mod">
          <ac:chgData name="Vidya V V" userId="9e0b4a8dd260fbee" providerId="LiveId" clId="{DF823C0C-F842-423F-8044-5C10544FE24E}" dt="2023-05-12T08:24:18.059" v="1104" actId="20577"/>
          <ac:spMkLst>
            <pc:docMk/>
            <pc:sldMk cId="923124498" sldId="264"/>
            <ac:spMk id="2" creationId="{F5B655AD-37E6-FA4D-BC35-F26CC883DB1D}"/>
          </ac:spMkLst>
        </pc:spChg>
        <pc:spChg chg="mod">
          <ac:chgData name="Vidya V V" userId="9e0b4a8dd260fbee" providerId="LiveId" clId="{DF823C0C-F842-423F-8044-5C10544FE24E}" dt="2023-05-12T08:24:43.073" v="1106" actId="14100"/>
          <ac:spMkLst>
            <pc:docMk/>
            <pc:sldMk cId="923124498" sldId="264"/>
            <ac:spMk id="3" creationId="{1642248E-9D23-965C-E57E-DC91C4950CEA}"/>
          </ac:spMkLst>
        </pc:spChg>
      </pc:sldChg>
      <pc:sldChg chg="modSp new mod">
        <pc:chgData name="Vidya V V" userId="9e0b4a8dd260fbee" providerId="LiveId" clId="{DF823C0C-F842-423F-8044-5C10544FE24E}" dt="2023-05-12T08:43:32.886" v="1116" actId="14100"/>
        <pc:sldMkLst>
          <pc:docMk/>
          <pc:sldMk cId="2959986319" sldId="265"/>
        </pc:sldMkLst>
        <pc:spChg chg="mod">
          <ac:chgData name="Vidya V V" userId="9e0b4a8dd260fbee" providerId="LiveId" clId="{DF823C0C-F842-423F-8044-5C10544FE24E}" dt="2023-05-09T08:18:37.449" v="572" actId="20577"/>
          <ac:spMkLst>
            <pc:docMk/>
            <pc:sldMk cId="2959986319" sldId="265"/>
            <ac:spMk id="2" creationId="{D5F11396-9F56-7AC6-6D41-2AF7D91094FF}"/>
          </ac:spMkLst>
        </pc:spChg>
        <pc:spChg chg="mod">
          <ac:chgData name="Vidya V V" userId="9e0b4a8dd260fbee" providerId="LiveId" clId="{DF823C0C-F842-423F-8044-5C10544FE24E}" dt="2023-05-12T08:43:32.886" v="1116" actId="14100"/>
          <ac:spMkLst>
            <pc:docMk/>
            <pc:sldMk cId="2959986319" sldId="265"/>
            <ac:spMk id="3" creationId="{12846D47-36EE-E3A3-7436-73CD80FD3399}"/>
          </ac:spMkLst>
        </pc:spChg>
      </pc:sldChg>
      <pc:sldChg chg="modSp new mod">
        <pc:chgData name="Vidya V V" userId="9e0b4a8dd260fbee" providerId="LiveId" clId="{DF823C0C-F842-423F-8044-5C10544FE24E}" dt="2023-05-12T08:44:05.735" v="1119" actId="255"/>
        <pc:sldMkLst>
          <pc:docMk/>
          <pc:sldMk cId="1769749563" sldId="266"/>
        </pc:sldMkLst>
        <pc:spChg chg="mod">
          <ac:chgData name="Vidya V V" userId="9e0b4a8dd260fbee" providerId="LiveId" clId="{DF823C0C-F842-423F-8044-5C10544FE24E}" dt="2023-05-09T09:45:55.032" v="717" actId="20577"/>
          <ac:spMkLst>
            <pc:docMk/>
            <pc:sldMk cId="1769749563" sldId="266"/>
            <ac:spMk id="2" creationId="{03D152B1-4343-F81F-BB8B-89D4F45D763B}"/>
          </ac:spMkLst>
        </pc:spChg>
        <pc:spChg chg="mod">
          <ac:chgData name="Vidya V V" userId="9e0b4a8dd260fbee" providerId="LiveId" clId="{DF823C0C-F842-423F-8044-5C10544FE24E}" dt="2023-05-12T08:44:05.735" v="1119" actId="255"/>
          <ac:spMkLst>
            <pc:docMk/>
            <pc:sldMk cId="1769749563" sldId="266"/>
            <ac:spMk id="3" creationId="{E8063458-D5FA-071B-1415-1D9A479AD540}"/>
          </ac:spMkLst>
        </pc:spChg>
      </pc:sldChg>
      <pc:sldChg chg="modSp new mod">
        <pc:chgData name="Vidya V V" userId="9e0b4a8dd260fbee" providerId="LiveId" clId="{DF823C0C-F842-423F-8044-5C10544FE24E}" dt="2023-05-12T08:44:41.105" v="1122" actId="14100"/>
        <pc:sldMkLst>
          <pc:docMk/>
          <pc:sldMk cId="3316113191" sldId="267"/>
        </pc:sldMkLst>
        <pc:spChg chg="mod">
          <ac:chgData name="Vidya V V" userId="9e0b4a8dd260fbee" providerId="LiveId" clId="{DF823C0C-F842-423F-8044-5C10544FE24E}" dt="2023-05-11T06:20:45.693" v="804" actId="20577"/>
          <ac:spMkLst>
            <pc:docMk/>
            <pc:sldMk cId="3316113191" sldId="267"/>
            <ac:spMk id="2" creationId="{8FDCBA94-2FAE-B33F-CDD2-E59AAD805B49}"/>
          </ac:spMkLst>
        </pc:spChg>
        <pc:spChg chg="mod">
          <ac:chgData name="Vidya V V" userId="9e0b4a8dd260fbee" providerId="LiveId" clId="{DF823C0C-F842-423F-8044-5C10544FE24E}" dt="2023-05-12T08:44:41.105" v="1122" actId="14100"/>
          <ac:spMkLst>
            <pc:docMk/>
            <pc:sldMk cId="3316113191" sldId="267"/>
            <ac:spMk id="3" creationId="{D18CB6B9-9261-E4C6-C321-7955E8F7CD36}"/>
          </ac:spMkLst>
        </pc:spChg>
      </pc:sldChg>
      <pc:sldChg chg="modSp new mod">
        <pc:chgData name="Vidya V V" userId="9e0b4a8dd260fbee" providerId="LiveId" clId="{DF823C0C-F842-423F-8044-5C10544FE24E}" dt="2023-05-11T06:38:19.675" v="860" actId="20577"/>
        <pc:sldMkLst>
          <pc:docMk/>
          <pc:sldMk cId="3211323571" sldId="268"/>
        </pc:sldMkLst>
        <pc:spChg chg="mod">
          <ac:chgData name="Vidya V V" userId="9e0b4a8dd260fbee" providerId="LiveId" clId="{DF823C0C-F842-423F-8044-5C10544FE24E}" dt="2023-05-11T06:37:39.871" v="854" actId="20577"/>
          <ac:spMkLst>
            <pc:docMk/>
            <pc:sldMk cId="3211323571" sldId="268"/>
            <ac:spMk id="2" creationId="{B376491D-B96B-2CDE-5EB2-37D987D73E86}"/>
          </ac:spMkLst>
        </pc:spChg>
        <pc:spChg chg="mod">
          <ac:chgData name="Vidya V V" userId="9e0b4a8dd260fbee" providerId="LiveId" clId="{DF823C0C-F842-423F-8044-5C10544FE24E}" dt="2023-05-11T06:38:19.675" v="860" actId="20577"/>
          <ac:spMkLst>
            <pc:docMk/>
            <pc:sldMk cId="3211323571" sldId="268"/>
            <ac:spMk id="3" creationId="{21596E44-3B57-3CFA-4E52-52C9955CA4D2}"/>
          </ac:spMkLst>
        </pc:spChg>
      </pc:sldChg>
      <pc:sldChg chg="modSp new mod">
        <pc:chgData name="Vidya V V" userId="9e0b4a8dd260fbee" providerId="LiveId" clId="{DF823C0C-F842-423F-8044-5C10544FE24E}" dt="2023-05-11T06:50:12.170" v="1015" actId="14100"/>
        <pc:sldMkLst>
          <pc:docMk/>
          <pc:sldMk cId="1585698140" sldId="269"/>
        </pc:sldMkLst>
        <pc:spChg chg="mod">
          <ac:chgData name="Vidya V V" userId="9e0b4a8dd260fbee" providerId="LiveId" clId="{DF823C0C-F842-423F-8044-5C10544FE24E}" dt="2023-05-11T06:39:03.101" v="863" actId="20577"/>
          <ac:spMkLst>
            <pc:docMk/>
            <pc:sldMk cId="1585698140" sldId="269"/>
            <ac:spMk id="2" creationId="{5CA41440-86E9-AA98-DAEA-9B9D46DAACC3}"/>
          </ac:spMkLst>
        </pc:spChg>
        <pc:spChg chg="mod">
          <ac:chgData name="Vidya V V" userId="9e0b4a8dd260fbee" providerId="LiveId" clId="{DF823C0C-F842-423F-8044-5C10544FE24E}" dt="2023-05-11T06:50:12.170" v="1015" actId="14100"/>
          <ac:spMkLst>
            <pc:docMk/>
            <pc:sldMk cId="1585698140" sldId="269"/>
            <ac:spMk id="3" creationId="{8D0A4B81-94F7-9CC3-1E92-7E900141AA76}"/>
          </ac:spMkLst>
        </pc:spChg>
      </pc:sldChg>
      <pc:sldChg chg="modSp new mod">
        <pc:chgData name="Vidya V V" userId="9e0b4a8dd260fbee" providerId="LiveId" clId="{DF823C0C-F842-423F-8044-5C10544FE24E}" dt="2023-05-16T08:41:59.414" v="1256" actId="113"/>
        <pc:sldMkLst>
          <pc:docMk/>
          <pc:sldMk cId="3512882713" sldId="270"/>
        </pc:sldMkLst>
        <pc:spChg chg="mod">
          <ac:chgData name="Vidya V V" userId="9e0b4a8dd260fbee" providerId="LiveId" clId="{DF823C0C-F842-423F-8044-5C10544FE24E}" dt="2023-05-11T06:44:53.043" v="928" actId="20577"/>
          <ac:spMkLst>
            <pc:docMk/>
            <pc:sldMk cId="3512882713" sldId="270"/>
            <ac:spMk id="2" creationId="{0EBAD703-0C97-2DA9-42A2-42DC9621A068}"/>
          </ac:spMkLst>
        </pc:spChg>
        <pc:spChg chg="mod">
          <ac:chgData name="Vidya V V" userId="9e0b4a8dd260fbee" providerId="LiveId" clId="{DF823C0C-F842-423F-8044-5C10544FE24E}" dt="2023-05-16T08:41:59.414" v="1256" actId="113"/>
          <ac:spMkLst>
            <pc:docMk/>
            <pc:sldMk cId="3512882713" sldId="270"/>
            <ac:spMk id="3" creationId="{8AC94ADF-5588-3134-8AA7-DE821A576286}"/>
          </ac:spMkLst>
        </pc:spChg>
      </pc:sldChg>
      <pc:sldChg chg="addSp delSp modSp new mod modClrScheme chgLayout">
        <pc:chgData name="Vidya V V" userId="9e0b4a8dd260fbee" providerId="LiveId" clId="{DF823C0C-F842-423F-8044-5C10544FE24E}" dt="2023-05-16T08:30:51.757" v="1254" actId="5793"/>
        <pc:sldMkLst>
          <pc:docMk/>
          <pc:sldMk cId="4022095348" sldId="271"/>
        </pc:sldMkLst>
        <pc:spChg chg="del">
          <ac:chgData name="Vidya V V" userId="9e0b4a8dd260fbee" providerId="LiveId" clId="{DF823C0C-F842-423F-8044-5C10544FE24E}" dt="2023-05-12T08:55:38.092" v="1129" actId="700"/>
          <ac:spMkLst>
            <pc:docMk/>
            <pc:sldMk cId="4022095348" sldId="271"/>
            <ac:spMk id="2" creationId="{38CD6931-D445-CF64-4E9E-D749C0BD91CF}"/>
          </ac:spMkLst>
        </pc:spChg>
        <pc:spChg chg="del">
          <ac:chgData name="Vidya V V" userId="9e0b4a8dd260fbee" providerId="LiveId" clId="{DF823C0C-F842-423F-8044-5C10544FE24E}" dt="2023-05-12T08:55:38.092" v="1129" actId="700"/>
          <ac:spMkLst>
            <pc:docMk/>
            <pc:sldMk cId="4022095348" sldId="271"/>
            <ac:spMk id="3" creationId="{EE9425FB-E4ED-F3DF-0971-E5C521248452}"/>
          </ac:spMkLst>
        </pc:spChg>
        <pc:spChg chg="add mod">
          <ac:chgData name="Vidya V V" userId="9e0b4a8dd260fbee" providerId="LiveId" clId="{DF823C0C-F842-423F-8044-5C10544FE24E}" dt="2023-05-16T08:30:51.757" v="1254" actId="5793"/>
          <ac:spMkLst>
            <pc:docMk/>
            <pc:sldMk cId="4022095348" sldId="271"/>
            <ac:spMk id="5" creationId="{1640249A-A251-B55C-5BAB-2DB7708E6563}"/>
          </ac:spMkLst>
        </pc:spChg>
      </pc:sldChg>
      <pc:sldChg chg="delSp modSp new mod modClrScheme chgLayout">
        <pc:chgData name="Vidya V V" userId="9e0b4a8dd260fbee" providerId="LiveId" clId="{DF823C0C-F842-423F-8044-5C10544FE24E}" dt="2023-05-12T08:43:12.356" v="1114" actId="255"/>
        <pc:sldMkLst>
          <pc:docMk/>
          <pc:sldMk cId="521037360" sldId="272"/>
        </pc:sldMkLst>
        <pc:spChg chg="del">
          <ac:chgData name="Vidya V V" userId="9e0b4a8dd260fbee" providerId="LiveId" clId="{DF823C0C-F842-423F-8044-5C10544FE24E}" dt="2023-05-12T08:42:59.820" v="1111" actId="700"/>
          <ac:spMkLst>
            <pc:docMk/>
            <pc:sldMk cId="521037360" sldId="272"/>
            <ac:spMk id="2" creationId="{B92F7CE0-AD08-A807-D781-B6A79D6DB536}"/>
          </ac:spMkLst>
        </pc:spChg>
        <pc:spChg chg="mod ord">
          <ac:chgData name="Vidya V V" userId="9e0b4a8dd260fbee" providerId="LiveId" clId="{DF823C0C-F842-423F-8044-5C10544FE24E}" dt="2023-05-12T08:43:12.356" v="1114" actId="255"/>
          <ac:spMkLst>
            <pc:docMk/>
            <pc:sldMk cId="521037360" sldId="272"/>
            <ac:spMk id="3" creationId="{2E7AB259-9DBC-B9CB-1B8E-3C4A14BBB745}"/>
          </ac:spMkLst>
        </pc:spChg>
      </pc:sldChg>
      <pc:sldChg chg="addSp delSp modSp new mod modClrScheme chgLayout">
        <pc:chgData name="Vidya V V" userId="9e0b4a8dd260fbee" providerId="LiveId" clId="{DF823C0C-F842-423F-8044-5C10544FE24E}" dt="2023-05-12T09:09:30.293" v="1162" actId="14100"/>
        <pc:sldMkLst>
          <pc:docMk/>
          <pc:sldMk cId="219463454" sldId="273"/>
        </pc:sldMkLst>
        <pc:spChg chg="add del mod">
          <ac:chgData name="Vidya V V" userId="9e0b4a8dd260fbee" providerId="LiveId" clId="{DF823C0C-F842-423F-8044-5C10544FE24E}" dt="2023-05-12T09:09:19.961" v="1159" actId="700"/>
          <ac:spMkLst>
            <pc:docMk/>
            <pc:sldMk cId="219463454" sldId="273"/>
            <ac:spMk id="2" creationId="{C8CF5B3A-0B81-0D29-2F2D-92F8FEB79AD5}"/>
          </ac:spMkLst>
        </pc:spChg>
        <pc:spChg chg="add mod ord">
          <ac:chgData name="Vidya V V" userId="9e0b4a8dd260fbee" providerId="LiveId" clId="{DF823C0C-F842-423F-8044-5C10544FE24E}" dt="2023-05-12T09:09:30.293" v="1162" actId="14100"/>
          <ac:spMkLst>
            <pc:docMk/>
            <pc:sldMk cId="219463454" sldId="273"/>
            <ac:spMk id="3" creationId="{5D53F80C-2649-A9A8-31C8-FADCEC51EB34}"/>
          </ac:spMkLst>
        </pc:spChg>
      </pc:sldChg>
      <pc:sldChg chg="addSp delSp modSp new mod modClrScheme chgLayout">
        <pc:chgData name="Vidya V V" userId="9e0b4a8dd260fbee" providerId="LiveId" clId="{DF823C0C-F842-423F-8044-5C10544FE24E}" dt="2023-05-15T07:57:50.248" v="1239" actId="14100"/>
        <pc:sldMkLst>
          <pc:docMk/>
          <pc:sldMk cId="2328032631" sldId="274"/>
        </pc:sldMkLst>
        <pc:spChg chg="del">
          <ac:chgData name="Vidya V V" userId="9e0b4a8dd260fbee" providerId="LiveId" clId="{DF823C0C-F842-423F-8044-5C10544FE24E}" dt="2023-05-15T07:57:04.361" v="1234" actId="700"/>
          <ac:spMkLst>
            <pc:docMk/>
            <pc:sldMk cId="2328032631" sldId="274"/>
            <ac:spMk id="2" creationId="{84B3EA1D-F8A3-ECF5-55AB-41F2D7691D8B}"/>
          </ac:spMkLst>
        </pc:spChg>
        <pc:spChg chg="del">
          <ac:chgData name="Vidya V V" userId="9e0b4a8dd260fbee" providerId="LiveId" clId="{DF823C0C-F842-423F-8044-5C10544FE24E}" dt="2023-05-15T07:57:04.361" v="1234" actId="700"/>
          <ac:spMkLst>
            <pc:docMk/>
            <pc:sldMk cId="2328032631" sldId="274"/>
            <ac:spMk id="3" creationId="{E73F1B77-C048-B55B-EFDD-FC92E745A73D}"/>
          </ac:spMkLst>
        </pc:spChg>
        <pc:spChg chg="add mod">
          <ac:chgData name="Vidya V V" userId="9e0b4a8dd260fbee" providerId="LiveId" clId="{DF823C0C-F842-423F-8044-5C10544FE24E}" dt="2023-05-15T07:57:19.374" v="1235" actId="255"/>
          <ac:spMkLst>
            <pc:docMk/>
            <pc:sldMk cId="2328032631" sldId="274"/>
            <ac:spMk id="5" creationId="{5653CF85-02CB-DDA9-62C2-A6209383AC6D}"/>
          </ac:spMkLst>
        </pc:spChg>
        <pc:spChg chg="add mod ord">
          <ac:chgData name="Vidya V V" userId="9e0b4a8dd260fbee" providerId="LiveId" clId="{DF823C0C-F842-423F-8044-5C10544FE24E}" dt="2023-05-15T07:57:28.459" v="1236" actId="700"/>
          <ac:spMkLst>
            <pc:docMk/>
            <pc:sldMk cId="2328032631" sldId="274"/>
            <ac:spMk id="6" creationId="{11DEAFD9-7B23-CE5D-DC66-155348031F3A}"/>
          </ac:spMkLst>
        </pc:spChg>
        <pc:spChg chg="add mod ord">
          <ac:chgData name="Vidya V V" userId="9e0b4a8dd260fbee" providerId="LiveId" clId="{DF823C0C-F842-423F-8044-5C10544FE24E}" dt="2023-05-15T07:57:50.248" v="1239" actId="14100"/>
          <ac:spMkLst>
            <pc:docMk/>
            <pc:sldMk cId="2328032631" sldId="274"/>
            <ac:spMk id="7" creationId="{F1E6BA9A-F006-E913-6CE5-43F789EFB065}"/>
          </ac:spMkLst>
        </pc:spChg>
      </pc:sldChg>
      <pc:sldChg chg="addSp delSp modSp new mod modClrScheme chgLayout">
        <pc:chgData name="Vidya V V" userId="9e0b4a8dd260fbee" providerId="LiveId" clId="{DF823C0C-F842-423F-8044-5C10544FE24E}" dt="2023-05-16T06:51:17.409" v="1246" actId="14100"/>
        <pc:sldMkLst>
          <pc:docMk/>
          <pc:sldMk cId="1643748734" sldId="275"/>
        </pc:sldMkLst>
        <pc:spChg chg="del">
          <ac:chgData name="Vidya V V" userId="9e0b4a8dd260fbee" providerId="LiveId" clId="{DF823C0C-F842-423F-8044-5C10544FE24E}" dt="2023-05-16T06:50:58.704" v="1242" actId="700"/>
          <ac:spMkLst>
            <pc:docMk/>
            <pc:sldMk cId="1643748734" sldId="275"/>
            <ac:spMk id="2" creationId="{C780A349-A525-38E3-1E70-F7509F227DB2}"/>
          </ac:spMkLst>
        </pc:spChg>
        <pc:spChg chg="del">
          <ac:chgData name="Vidya V V" userId="9e0b4a8dd260fbee" providerId="LiveId" clId="{DF823C0C-F842-423F-8044-5C10544FE24E}" dt="2023-05-16T06:50:58.704" v="1242" actId="700"/>
          <ac:spMkLst>
            <pc:docMk/>
            <pc:sldMk cId="1643748734" sldId="275"/>
            <ac:spMk id="3" creationId="{F74B6000-A81C-21BF-C3B8-89050A9EECC4}"/>
          </ac:spMkLst>
        </pc:spChg>
        <pc:picChg chg="add mod">
          <ac:chgData name="Vidya V V" userId="9e0b4a8dd260fbee" providerId="LiveId" clId="{DF823C0C-F842-423F-8044-5C10544FE24E}" dt="2023-05-16T06:51:17.409" v="1246" actId="14100"/>
          <ac:picMkLst>
            <pc:docMk/>
            <pc:sldMk cId="1643748734" sldId="275"/>
            <ac:picMk id="5" creationId="{7F58AC1F-3537-A3AE-AC40-F17DC4336F71}"/>
          </ac:picMkLst>
        </pc:picChg>
      </pc:sldChg>
      <pc:sldChg chg="addSp modSp new mod">
        <pc:chgData name="Vidya V V" userId="9e0b4a8dd260fbee" providerId="LiveId" clId="{DF823C0C-F842-423F-8044-5C10544FE24E}" dt="2023-05-16T06:52:46.859" v="1252" actId="14100"/>
        <pc:sldMkLst>
          <pc:docMk/>
          <pc:sldMk cId="4201965974" sldId="276"/>
        </pc:sldMkLst>
        <pc:picChg chg="add mod">
          <ac:chgData name="Vidya V V" userId="9e0b4a8dd260fbee" providerId="LiveId" clId="{DF823C0C-F842-423F-8044-5C10544FE24E}" dt="2023-05-16T06:52:46.859" v="1252" actId="14100"/>
          <ac:picMkLst>
            <pc:docMk/>
            <pc:sldMk cId="4201965974" sldId="276"/>
            <ac:picMk id="3" creationId="{3D123604-D2D9-403E-469B-DA90E4A1168E}"/>
          </ac:picMkLst>
        </pc:picChg>
      </pc:sldChg>
      <pc:sldChg chg="addSp modSp new mod modClrScheme chgLayout">
        <pc:chgData name="Vidya V V" userId="9e0b4a8dd260fbee" providerId="LiveId" clId="{DF823C0C-F842-423F-8044-5C10544FE24E}" dt="2023-05-18T05:20:18.781" v="1527" actId="14100"/>
        <pc:sldMkLst>
          <pc:docMk/>
          <pc:sldMk cId="3631119736" sldId="281"/>
        </pc:sldMkLst>
        <pc:spChg chg="add mod">
          <ac:chgData name="Vidya V V" userId="9e0b4a8dd260fbee" providerId="LiveId" clId="{DF823C0C-F842-423F-8044-5C10544FE24E}" dt="2023-05-18T05:10:03.027" v="1323" actId="20577"/>
          <ac:spMkLst>
            <pc:docMk/>
            <pc:sldMk cId="3631119736" sldId="281"/>
            <ac:spMk id="2" creationId="{56892466-3530-EFA4-3248-D649E0043841}"/>
          </ac:spMkLst>
        </pc:spChg>
        <pc:spChg chg="add mod">
          <ac:chgData name="Vidya V V" userId="9e0b4a8dd260fbee" providerId="LiveId" clId="{DF823C0C-F842-423F-8044-5C10544FE24E}" dt="2023-05-18T05:20:18.781" v="1527" actId="14100"/>
          <ac:spMkLst>
            <pc:docMk/>
            <pc:sldMk cId="3631119736" sldId="281"/>
            <ac:spMk id="3" creationId="{E6E6F6B2-BE12-6B6A-B492-25F6F3B40DE6}"/>
          </ac:spMkLst>
        </pc:spChg>
      </pc:sldChg>
      <pc:sldChg chg="addSp delSp modSp new mod modClrScheme chgLayout">
        <pc:chgData name="Vidya V V" userId="9e0b4a8dd260fbee" providerId="LiveId" clId="{DF823C0C-F842-423F-8044-5C10544FE24E}" dt="2023-05-18T05:19:53.463" v="1525" actId="14100"/>
        <pc:sldMkLst>
          <pc:docMk/>
          <pc:sldMk cId="1791966772" sldId="282"/>
        </pc:sldMkLst>
        <pc:spChg chg="del">
          <ac:chgData name="Vidya V V" userId="9e0b4a8dd260fbee" providerId="LiveId" clId="{DF823C0C-F842-423F-8044-5C10544FE24E}" dt="2023-05-18T05:19:41.408" v="1520" actId="700"/>
          <ac:spMkLst>
            <pc:docMk/>
            <pc:sldMk cId="1791966772" sldId="282"/>
            <ac:spMk id="2" creationId="{FF181C59-5CB8-C011-202A-CE61A1B60B50}"/>
          </ac:spMkLst>
        </pc:spChg>
        <pc:spChg chg="del">
          <ac:chgData name="Vidya V V" userId="9e0b4a8dd260fbee" providerId="LiveId" clId="{DF823C0C-F842-423F-8044-5C10544FE24E}" dt="2023-05-18T05:19:41.408" v="1520" actId="700"/>
          <ac:spMkLst>
            <pc:docMk/>
            <pc:sldMk cId="1791966772" sldId="282"/>
            <ac:spMk id="3" creationId="{D7DD621C-31D4-824A-E4D3-108329549FE9}"/>
          </ac:spMkLst>
        </pc:spChg>
        <pc:picChg chg="add mod">
          <ac:chgData name="Vidya V V" userId="9e0b4a8dd260fbee" providerId="LiveId" clId="{DF823C0C-F842-423F-8044-5C10544FE24E}" dt="2023-05-18T05:19:53.463" v="1525" actId="14100"/>
          <ac:picMkLst>
            <pc:docMk/>
            <pc:sldMk cId="1791966772" sldId="282"/>
            <ac:picMk id="5" creationId="{1D530594-CDB5-8296-F35C-02145A9A43C3}"/>
          </ac:picMkLst>
        </pc:picChg>
      </pc:sldChg>
      <pc:sldChg chg="addSp modSp new mod">
        <pc:chgData name="Vidya V V" userId="9e0b4a8dd260fbee" providerId="LiveId" clId="{DF823C0C-F842-423F-8044-5C10544FE24E}" dt="2023-05-18T05:25:09.877" v="1533" actId="14100"/>
        <pc:sldMkLst>
          <pc:docMk/>
          <pc:sldMk cId="1879172920" sldId="283"/>
        </pc:sldMkLst>
        <pc:picChg chg="add mod">
          <ac:chgData name="Vidya V V" userId="9e0b4a8dd260fbee" providerId="LiveId" clId="{DF823C0C-F842-423F-8044-5C10544FE24E}" dt="2023-05-18T05:25:09.877" v="1533" actId="14100"/>
          <ac:picMkLst>
            <pc:docMk/>
            <pc:sldMk cId="1879172920" sldId="283"/>
            <ac:picMk id="3" creationId="{A7611A98-0FE8-58BA-7055-3BCA4413B40F}"/>
          </ac:picMkLst>
        </pc:picChg>
      </pc:sldChg>
      <pc:sldChg chg="addSp modSp new mod">
        <pc:chgData name="Vidya V V" userId="9e0b4a8dd260fbee" providerId="LiveId" clId="{DF823C0C-F842-423F-8044-5C10544FE24E}" dt="2023-05-18T05:42:55.990" v="1539" actId="14100"/>
        <pc:sldMkLst>
          <pc:docMk/>
          <pc:sldMk cId="3779247763" sldId="284"/>
        </pc:sldMkLst>
        <pc:picChg chg="add mod">
          <ac:chgData name="Vidya V V" userId="9e0b4a8dd260fbee" providerId="LiveId" clId="{DF823C0C-F842-423F-8044-5C10544FE24E}" dt="2023-05-18T05:42:55.990" v="1539" actId="14100"/>
          <ac:picMkLst>
            <pc:docMk/>
            <pc:sldMk cId="3779247763" sldId="284"/>
            <ac:picMk id="3" creationId="{46492857-A1C9-5FFF-346F-1C4D906290A4}"/>
          </ac:picMkLst>
        </pc:picChg>
      </pc:sldChg>
      <pc:sldChg chg="addSp modSp new mod">
        <pc:chgData name="Vidya V V" userId="9e0b4a8dd260fbee" providerId="LiveId" clId="{DF823C0C-F842-423F-8044-5C10544FE24E}" dt="2023-05-18T08:27:44.650" v="1545" actId="14100"/>
        <pc:sldMkLst>
          <pc:docMk/>
          <pc:sldMk cId="2098998123" sldId="285"/>
        </pc:sldMkLst>
        <pc:picChg chg="add mod">
          <ac:chgData name="Vidya V V" userId="9e0b4a8dd260fbee" providerId="LiveId" clId="{DF823C0C-F842-423F-8044-5C10544FE24E}" dt="2023-05-18T08:27:44.650" v="1545" actId="14100"/>
          <ac:picMkLst>
            <pc:docMk/>
            <pc:sldMk cId="2098998123" sldId="285"/>
            <ac:picMk id="3" creationId="{DEE4D146-2283-B44A-F45B-435C89F45345}"/>
          </ac:picMkLst>
        </pc:picChg>
      </pc:sldChg>
      <pc:sldChg chg="addSp modSp new mod">
        <pc:chgData name="Vidya V V" userId="9e0b4a8dd260fbee" providerId="LiveId" clId="{DF823C0C-F842-423F-8044-5C10544FE24E}" dt="2023-05-18T11:30:34.869" v="1551" actId="14100"/>
        <pc:sldMkLst>
          <pc:docMk/>
          <pc:sldMk cId="650623717" sldId="286"/>
        </pc:sldMkLst>
        <pc:picChg chg="add mod">
          <ac:chgData name="Vidya V V" userId="9e0b4a8dd260fbee" providerId="LiveId" clId="{DF823C0C-F842-423F-8044-5C10544FE24E}" dt="2023-05-18T11:30:34.869" v="1551" actId="14100"/>
          <ac:picMkLst>
            <pc:docMk/>
            <pc:sldMk cId="650623717" sldId="286"/>
            <ac:picMk id="3" creationId="{970F0531-6369-96C2-56BE-E5C3757AE2EC}"/>
          </ac:picMkLst>
        </pc:picChg>
      </pc:sldChg>
      <pc:sldChg chg="addSp modSp new mod">
        <pc:chgData name="Vidya V V" userId="9e0b4a8dd260fbee" providerId="LiveId" clId="{DF823C0C-F842-423F-8044-5C10544FE24E}" dt="2023-05-18T14:21:32.465" v="1632" actId="14100"/>
        <pc:sldMkLst>
          <pc:docMk/>
          <pc:sldMk cId="1369365622" sldId="287"/>
        </pc:sldMkLst>
        <pc:picChg chg="add mod">
          <ac:chgData name="Vidya V V" userId="9e0b4a8dd260fbee" providerId="LiveId" clId="{DF823C0C-F842-423F-8044-5C10544FE24E}" dt="2023-05-18T14:21:32.465" v="1632" actId="14100"/>
          <ac:picMkLst>
            <pc:docMk/>
            <pc:sldMk cId="1369365622" sldId="287"/>
            <ac:picMk id="3" creationId="{873A4012-2897-DFFC-4A90-6860594FBE91}"/>
          </ac:picMkLst>
        </pc:picChg>
      </pc:sldChg>
      <pc:sldChg chg="addSp delSp modSp new mod modClrScheme chgLayout">
        <pc:chgData name="Vidya V V" userId="9e0b4a8dd260fbee" providerId="LiveId" clId="{DF823C0C-F842-423F-8044-5C10544FE24E}" dt="2023-05-18T14:20:02.284" v="1629" actId="14100"/>
        <pc:sldMkLst>
          <pc:docMk/>
          <pc:sldMk cId="2796966042" sldId="288"/>
        </pc:sldMkLst>
        <pc:spChg chg="add del mod">
          <ac:chgData name="Vidya V V" userId="9e0b4a8dd260fbee" providerId="LiveId" clId="{DF823C0C-F842-423F-8044-5C10544FE24E}" dt="2023-05-18T14:19:47.563" v="1626" actId="700"/>
          <ac:spMkLst>
            <pc:docMk/>
            <pc:sldMk cId="2796966042" sldId="288"/>
            <ac:spMk id="2" creationId="{D679EAF9-2AFA-0A82-90AF-B43028A4FC37}"/>
          </ac:spMkLst>
        </pc:spChg>
        <pc:spChg chg="add mod ord">
          <ac:chgData name="Vidya V V" userId="9e0b4a8dd260fbee" providerId="LiveId" clId="{DF823C0C-F842-423F-8044-5C10544FE24E}" dt="2023-05-18T14:20:02.284" v="1629" actId="14100"/>
          <ac:spMkLst>
            <pc:docMk/>
            <pc:sldMk cId="2796966042" sldId="288"/>
            <ac:spMk id="3" creationId="{E9327932-A2AA-F9FA-6D84-0D131608BDCC}"/>
          </ac:spMkLst>
        </pc:spChg>
      </pc:sldChg>
      <pc:sldChg chg="addSp modSp new mod">
        <pc:chgData name="Vidya V V" userId="9e0b4a8dd260fbee" providerId="LiveId" clId="{DF823C0C-F842-423F-8044-5C10544FE24E}" dt="2023-05-18T16:00:26.889" v="1638" actId="14100"/>
        <pc:sldMkLst>
          <pc:docMk/>
          <pc:sldMk cId="2307319366" sldId="289"/>
        </pc:sldMkLst>
        <pc:picChg chg="add mod">
          <ac:chgData name="Vidya V V" userId="9e0b4a8dd260fbee" providerId="LiveId" clId="{DF823C0C-F842-423F-8044-5C10544FE24E}" dt="2023-05-18T16:00:26.889" v="1638" actId="14100"/>
          <ac:picMkLst>
            <pc:docMk/>
            <pc:sldMk cId="2307319366" sldId="289"/>
            <ac:picMk id="3" creationId="{DB5E4B04-1F40-9151-294E-B76B9CE4090E}"/>
          </ac:picMkLst>
        </pc:picChg>
      </pc:sldChg>
      <pc:sldChg chg="addSp modSp new mod">
        <pc:chgData name="Vidya V V" userId="9e0b4a8dd260fbee" providerId="LiveId" clId="{DF823C0C-F842-423F-8044-5C10544FE24E}" dt="2023-05-18T16:01:28.887" v="1644" actId="14100"/>
        <pc:sldMkLst>
          <pc:docMk/>
          <pc:sldMk cId="326559195" sldId="290"/>
        </pc:sldMkLst>
        <pc:picChg chg="add mod">
          <ac:chgData name="Vidya V V" userId="9e0b4a8dd260fbee" providerId="LiveId" clId="{DF823C0C-F842-423F-8044-5C10544FE24E}" dt="2023-05-18T16:01:28.887" v="1644" actId="14100"/>
          <ac:picMkLst>
            <pc:docMk/>
            <pc:sldMk cId="326559195" sldId="290"/>
            <ac:picMk id="3" creationId="{3AAC853B-12F1-6115-CB6F-5F42439406C0}"/>
          </ac:picMkLst>
        </pc:picChg>
      </pc:sldChg>
      <pc:sldChg chg="addSp modSp new mod">
        <pc:chgData name="Vidya V V" userId="9e0b4a8dd260fbee" providerId="LiveId" clId="{DF823C0C-F842-423F-8044-5C10544FE24E}" dt="2023-05-18T16:03:19.809" v="1650" actId="14100"/>
        <pc:sldMkLst>
          <pc:docMk/>
          <pc:sldMk cId="1291902286" sldId="291"/>
        </pc:sldMkLst>
        <pc:picChg chg="add mod">
          <ac:chgData name="Vidya V V" userId="9e0b4a8dd260fbee" providerId="LiveId" clId="{DF823C0C-F842-423F-8044-5C10544FE24E}" dt="2023-05-18T16:03:19.809" v="1650" actId="14100"/>
          <ac:picMkLst>
            <pc:docMk/>
            <pc:sldMk cId="1291902286" sldId="291"/>
            <ac:picMk id="3" creationId="{6F40983B-A06E-BF42-E1C4-EA2160207E36}"/>
          </ac:picMkLst>
        </pc:picChg>
      </pc:sldChg>
      <pc:sldChg chg="addSp modSp new mod">
        <pc:chgData name="Vidya V V" userId="9e0b4a8dd260fbee" providerId="LiveId" clId="{DF823C0C-F842-423F-8044-5C10544FE24E}" dt="2023-05-18T16:05:41.587" v="1656" actId="14100"/>
        <pc:sldMkLst>
          <pc:docMk/>
          <pc:sldMk cId="1004361267" sldId="292"/>
        </pc:sldMkLst>
        <pc:picChg chg="add mod">
          <ac:chgData name="Vidya V V" userId="9e0b4a8dd260fbee" providerId="LiveId" clId="{DF823C0C-F842-423F-8044-5C10544FE24E}" dt="2023-05-18T16:05:41.587" v="1656" actId="14100"/>
          <ac:picMkLst>
            <pc:docMk/>
            <pc:sldMk cId="1004361267" sldId="292"/>
            <ac:picMk id="3" creationId="{91EFFF44-54E4-33CD-F1E3-2B869BE4F5AA}"/>
          </ac:picMkLst>
        </pc:picChg>
      </pc:sldChg>
      <pc:sldChg chg="addSp modSp new mod">
        <pc:chgData name="Vidya V V" userId="9e0b4a8dd260fbee" providerId="LiveId" clId="{DF823C0C-F842-423F-8044-5C10544FE24E}" dt="2023-05-18T16:06:53.832" v="1662" actId="14100"/>
        <pc:sldMkLst>
          <pc:docMk/>
          <pc:sldMk cId="3913222803" sldId="293"/>
        </pc:sldMkLst>
        <pc:picChg chg="add mod">
          <ac:chgData name="Vidya V V" userId="9e0b4a8dd260fbee" providerId="LiveId" clId="{DF823C0C-F842-423F-8044-5C10544FE24E}" dt="2023-05-18T16:06:53.832" v="1662" actId="14100"/>
          <ac:picMkLst>
            <pc:docMk/>
            <pc:sldMk cId="3913222803" sldId="293"/>
            <ac:picMk id="3" creationId="{03700E5F-001C-79C6-DCE3-C2BE5ED990A5}"/>
          </ac:picMkLst>
        </pc:picChg>
      </pc:sldChg>
      <pc:sldChg chg="addSp delSp modSp new mod modClrScheme chgLayout">
        <pc:chgData name="Vidya V V" userId="9e0b4a8dd260fbee" providerId="LiveId" clId="{DF823C0C-F842-423F-8044-5C10544FE24E}" dt="2023-05-23T10:28:37.316" v="1669" actId="14100"/>
        <pc:sldMkLst>
          <pc:docMk/>
          <pc:sldMk cId="2214098446" sldId="296"/>
        </pc:sldMkLst>
        <pc:spChg chg="del">
          <ac:chgData name="Vidya V V" userId="9e0b4a8dd260fbee" providerId="LiveId" clId="{DF823C0C-F842-423F-8044-5C10544FE24E}" dt="2023-05-23T10:28:24.375" v="1664" actId="700"/>
          <ac:spMkLst>
            <pc:docMk/>
            <pc:sldMk cId="2214098446" sldId="296"/>
            <ac:spMk id="2" creationId="{E0D7E143-BAD2-FCCE-591B-41E84C2C4790}"/>
          </ac:spMkLst>
        </pc:spChg>
        <pc:spChg chg="del">
          <ac:chgData name="Vidya V V" userId="9e0b4a8dd260fbee" providerId="LiveId" clId="{DF823C0C-F842-423F-8044-5C10544FE24E}" dt="2023-05-23T10:28:24.375" v="1664" actId="700"/>
          <ac:spMkLst>
            <pc:docMk/>
            <pc:sldMk cId="2214098446" sldId="296"/>
            <ac:spMk id="3" creationId="{6C6FB680-58F9-1476-DD7C-1C2B671E07EF}"/>
          </ac:spMkLst>
        </pc:spChg>
        <pc:picChg chg="add mod">
          <ac:chgData name="Vidya V V" userId="9e0b4a8dd260fbee" providerId="LiveId" clId="{DF823C0C-F842-423F-8044-5C10544FE24E}" dt="2023-05-23T10:28:37.316" v="1669" actId="14100"/>
          <ac:picMkLst>
            <pc:docMk/>
            <pc:sldMk cId="2214098446" sldId="296"/>
            <ac:picMk id="5" creationId="{2BE7DB7A-747F-D5BB-C740-506F2950B185}"/>
          </ac:picMkLst>
        </pc:picChg>
      </pc:sldChg>
      <pc:sldChg chg="addSp modSp new mod">
        <pc:chgData name="Vidya V V" userId="9e0b4a8dd260fbee" providerId="LiveId" clId="{DF823C0C-F842-423F-8044-5C10544FE24E}" dt="2023-05-23T10:31:26.566" v="1675" actId="14100"/>
        <pc:sldMkLst>
          <pc:docMk/>
          <pc:sldMk cId="3133689148" sldId="297"/>
        </pc:sldMkLst>
        <pc:picChg chg="add mod">
          <ac:chgData name="Vidya V V" userId="9e0b4a8dd260fbee" providerId="LiveId" clId="{DF823C0C-F842-423F-8044-5C10544FE24E}" dt="2023-05-23T10:31:26.566" v="1675" actId="14100"/>
          <ac:picMkLst>
            <pc:docMk/>
            <pc:sldMk cId="3133689148" sldId="297"/>
            <ac:picMk id="3" creationId="{76EA7E61-18E9-4EC9-D381-DD3EB27A23E3}"/>
          </ac:picMkLst>
        </pc:picChg>
      </pc:sldChg>
      <pc:sldChg chg="addSp modSp new mod">
        <pc:chgData name="Vidya V V" userId="9e0b4a8dd260fbee" providerId="LiveId" clId="{DF823C0C-F842-423F-8044-5C10544FE24E}" dt="2023-05-23T10:33:17.394" v="1681" actId="14100"/>
        <pc:sldMkLst>
          <pc:docMk/>
          <pc:sldMk cId="1454026820" sldId="298"/>
        </pc:sldMkLst>
        <pc:picChg chg="add mod">
          <ac:chgData name="Vidya V V" userId="9e0b4a8dd260fbee" providerId="LiveId" clId="{DF823C0C-F842-423F-8044-5C10544FE24E}" dt="2023-05-23T10:33:17.394" v="1681" actId="14100"/>
          <ac:picMkLst>
            <pc:docMk/>
            <pc:sldMk cId="1454026820" sldId="298"/>
            <ac:picMk id="3" creationId="{B3DE71F2-F591-FE3C-FF37-8658A01AA762}"/>
          </ac:picMkLst>
        </pc:picChg>
      </pc:sldChg>
      <pc:sldChg chg="addSp modSp new mod">
        <pc:chgData name="Vidya V V" userId="9e0b4a8dd260fbee" providerId="LiveId" clId="{DF823C0C-F842-423F-8044-5C10544FE24E}" dt="2023-05-23T10:37:36.223" v="1687" actId="14100"/>
        <pc:sldMkLst>
          <pc:docMk/>
          <pc:sldMk cId="256592618" sldId="299"/>
        </pc:sldMkLst>
        <pc:picChg chg="add mod">
          <ac:chgData name="Vidya V V" userId="9e0b4a8dd260fbee" providerId="LiveId" clId="{DF823C0C-F842-423F-8044-5C10544FE24E}" dt="2023-05-23T10:37:36.223" v="1687" actId="14100"/>
          <ac:picMkLst>
            <pc:docMk/>
            <pc:sldMk cId="256592618" sldId="299"/>
            <ac:picMk id="3" creationId="{3599D520-FC66-0154-60B1-335B714567E5}"/>
          </ac:picMkLst>
        </pc:picChg>
      </pc:sldChg>
      <pc:sldChg chg="addSp modSp new mod modClrScheme chgLayout">
        <pc:chgData name="Vidya V V" userId="9e0b4a8dd260fbee" providerId="LiveId" clId="{DF823C0C-F842-423F-8044-5C10544FE24E}" dt="2023-05-24T05:21:55.605" v="1810" actId="255"/>
        <pc:sldMkLst>
          <pc:docMk/>
          <pc:sldMk cId="738313000" sldId="300"/>
        </pc:sldMkLst>
        <pc:spChg chg="add mod">
          <ac:chgData name="Vidya V V" userId="9e0b4a8dd260fbee" providerId="LiveId" clId="{DF823C0C-F842-423F-8044-5C10544FE24E}" dt="2023-05-23T11:13:46.707" v="1694" actId="20577"/>
          <ac:spMkLst>
            <pc:docMk/>
            <pc:sldMk cId="738313000" sldId="300"/>
            <ac:spMk id="2" creationId="{321B1A3C-B013-A8BF-6F70-01C7858FFA9B}"/>
          </ac:spMkLst>
        </pc:spChg>
        <pc:spChg chg="add mod">
          <ac:chgData name="Vidya V V" userId="9e0b4a8dd260fbee" providerId="LiveId" clId="{DF823C0C-F842-423F-8044-5C10544FE24E}" dt="2023-05-24T05:21:55.605" v="1810" actId="255"/>
          <ac:spMkLst>
            <pc:docMk/>
            <pc:sldMk cId="738313000" sldId="300"/>
            <ac:spMk id="3" creationId="{F53643F0-6A76-2DB4-B256-21C11A090E1B}"/>
          </ac:spMkLst>
        </pc:spChg>
      </pc:sldChg>
      <pc:sldChg chg="addSp delSp modSp new mod modClrScheme chgLayout">
        <pc:chgData name="Vidya V V" userId="9e0b4a8dd260fbee" providerId="LiveId" clId="{DF823C0C-F842-423F-8044-5C10544FE24E}" dt="2023-05-23T11:18:58.723" v="1787" actId="14100"/>
        <pc:sldMkLst>
          <pc:docMk/>
          <pc:sldMk cId="2248808484" sldId="301"/>
        </pc:sldMkLst>
        <pc:spChg chg="del">
          <ac:chgData name="Vidya V V" userId="9e0b4a8dd260fbee" providerId="LiveId" clId="{DF823C0C-F842-423F-8044-5C10544FE24E}" dt="2023-05-23T11:18:46.739" v="1782" actId="700"/>
          <ac:spMkLst>
            <pc:docMk/>
            <pc:sldMk cId="2248808484" sldId="301"/>
            <ac:spMk id="2" creationId="{F8D94BAD-5E56-1247-24C5-78E83F77BCF5}"/>
          </ac:spMkLst>
        </pc:spChg>
        <pc:spChg chg="del">
          <ac:chgData name="Vidya V V" userId="9e0b4a8dd260fbee" providerId="LiveId" clId="{DF823C0C-F842-423F-8044-5C10544FE24E}" dt="2023-05-23T11:18:46.739" v="1782" actId="700"/>
          <ac:spMkLst>
            <pc:docMk/>
            <pc:sldMk cId="2248808484" sldId="301"/>
            <ac:spMk id="3" creationId="{EA98E479-6502-F8C3-20BE-7F3ADCE943EE}"/>
          </ac:spMkLst>
        </pc:spChg>
        <pc:picChg chg="add mod">
          <ac:chgData name="Vidya V V" userId="9e0b4a8dd260fbee" providerId="LiveId" clId="{DF823C0C-F842-423F-8044-5C10544FE24E}" dt="2023-05-23T11:18:58.723" v="1787" actId="14100"/>
          <ac:picMkLst>
            <pc:docMk/>
            <pc:sldMk cId="2248808484" sldId="301"/>
            <ac:picMk id="5" creationId="{B630771E-905D-0BD1-227E-10047F573D7F}"/>
          </ac:picMkLst>
        </pc:picChg>
      </pc:sldChg>
      <pc:sldChg chg="addSp modSp new mod">
        <pc:chgData name="Vidya V V" userId="9e0b4a8dd260fbee" providerId="LiveId" clId="{DF823C0C-F842-423F-8044-5C10544FE24E}" dt="2023-05-23T11:19:42.334" v="1793" actId="14100"/>
        <pc:sldMkLst>
          <pc:docMk/>
          <pc:sldMk cId="89724876" sldId="302"/>
        </pc:sldMkLst>
        <pc:picChg chg="add mod">
          <ac:chgData name="Vidya V V" userId="9e0b4a8dd260fbee" providerId="LiveId" clId="{DF823C0C-F842-423F-8044-5C10544FE24E}" dt="2023-05-23T11:19:42.334" v="1793" actId="14100"/>
          <ac:picMkLst>
            <pc:docMk/>
            <pc:sldMk cId="89724876" sldId="302"/>
            <ac:picMk id="3" creationId="{FCB37443-F8F7-2DBA-FB2B-62FF14AB045B}"/>
          </ac:picMkLst>
        </pc:picChg>
      </pc:sldChg>
      <pc:sldChg chg="addSp modSp new mod">
        <pc:chgData name="Vidya V V" userId="9e0b4a8dd260fbee" providerId="LiveId" clId="{DF823C0C-F842-423F-8044-5C10544FE24E}" dt="2023-05-24T08:10:41.059" v="1823" actId="14100"/>
        <pc:sldMkLst>
          <pc:docMk/>
          <pc:sldMk cId="2821666275" sldId="303"/>
        </pc:sldMkLst>
        <pc:picChg chg="add mod">
          <ac:chgData name="Vidya V V" userId="9e0b4a8dd260fbee" providerId="LiveId" clId="{DF823C0C-F842-423F-8044-5C10544FE24E}" dt="2023-05-24T08:10:41.059" v="1823" actId="14100"/>
          <ac:picMkLst>
            <pc:docMk/>
            <pc:sldMk cId="2821666275" sldId="303"/>
            <ac:picMk id="3" creationId="{29EDA1A4-1912-BF26-CC8A-1CA455E070BB}"/>
          </ac:picMkLst>
        </pc:picChg>
      </pc:sldChg>
      <pc:sldChg chg="addSp modSp new mod">
        <pc:chgData name="Vidya V V" userId="9e0b4a8dd260fbee" providerId="LiveId" clId="{DF823C0C-F842-423F-8044-5C10544FE24E}" dt="2023-05-24T04:28:32.480" v="1800" actId="14100"/>
        <pc:sldMkLst>
          <pc:docMk/>
          <pc:sldMk cId="3147327179" sldId="304"/>
        </pc:sldMkLst>
        <pc:picChg chg="add mod">
          <ac:chgData name="Vidya V V" userId="9e0b4a8dd260fbee" providerId="LiveId" clId="{DF823C0C-F842-423F-8044-5C10544FE24E}" dt="2023-05-24T04:28:32.480" v="1800" actId="14100"/>
          <ac:picMkLst>
            <pc:docMk/>
            <pc:sldMk cId="3147327179" sldId="304"/>
            <ac:picMk id="3" creationId="{7010EDC3-230C-ADC9-C4D2-429C474BABD0}"/>
          </ac:picMkLst>
        </pc:picChg>
      </pc:sldChg>
      <pc:sldChg chg="addSp modSp new mod">
        <pc:chgData name="Vidya V V" userId="9e0b4a8dd260fbee" providerId="LiveId" clId="{DF823C0C-F842-423F-8044-5C10544FE24E}" dt="2023-05-24T06:21:57.299" v="1815" actId="14100"/>
        <pc:sldMkLst>
          <pc:docMk/>
          <pc:sldMk cId="2239747665" sldId="305"/>
        </pc:sldMkLst>
        <pc:picChg chg="add mod">
          <ac:chgData name="Vidya V V" userId="9e0b4a8dd260fbee" providerId="LiveId" clId="{DF823C0C-F842-423F-8044-5C10544FE24E}" dt="2023-05-24T06:21:57.299" v="1815" actId="14100"/>
          <ac:picMkLst>
            <pc:docMk/>
            <pc:sldMk cId="2239747665" sldId="305"/>
            <ac:picMk id="3" creationId="{D62EBDFF-CC16-C815-A613-62CE35291BF4}"/>
          </ac:picMkLst>
        </pc:picChg>
      </pc:sldChg>
      <pc:sldChg chg="addSp modSp new mod">
        <pc:chgData name="Vidya V V" userId="9e0b4a8dd260fbee" providerId="LiveId" clId="{DF823C0C-F842-423F-8044-5C10544FE24E}" dt="2023-05-24T08:11:16.984" v="1829" actId="14100"/>
        <pc:sldMkLst>
          <pc:docMk/>
          <pc:sldMk cId="934506363" sldId="306"/>
        </pc:sldMkLst>
        <pc:picChg chg="add mod">
          <ac:chgData name="Vidya V V" userId="9e0b4a8dd260fbee" providerId="LiveId" clId="{DF823C0C-F842-423F-8044-5C10544FE24E}" dt="2023-05-24T08:11:16.984" v="1829" actId="14100"/>
          <ac:picMkLst>
            <pc:docMk/>
            <pc:sldMk cId="934506363" sldId="306"/>
            <ac:picMk id="3" creationId="{2C0FED66-B726-C938-A0BE-B55934F91A46}"/>
          </ac:picMkLst>
        </pc:picChg>
      </pc:sldChg>
      <pc:sldChg chg="addSp delSp modSp new mod">
        <pc:chgData name="Vidya V V" userId="9e0b4a8dd260fbee" providerId="LiveId" clId="{DF823C0C-F842-423F-8044-5C10544FE24E}" dt="2023-05-24T09:25:50.456" v="1844" actId="14100"/>
        <pc:sldMkLst>
          <pc:docMk/>
          <pc:sldMk cId="2234282060" sldId="307"/>
        </pc:sldMkLst>
        <pc:picChg chg="add del mod">
          <ac:chgData name="Vidya V V" userId="9e0b4a8dd260fbee" providerId="LiveId" clId="{DF823C0C-F842-423F-8044-5C10544FE24E}" dt="2023-05-24T09:25:17.945" v="1839" actId="478"/>
          <ac:picMkLst>
            <pc:docMk/>
            <pc:sldMk cId="2234282060" sldId="307"/>
            <ac:picMk id="3" creationId="{576C249A-2CBB-00DF-2A17-5A2208C6047D}"/>
          </ac:picMkLst>
        </pc:picChg>
        <pc:picChg chg="add mod">
          <ac:chgData name="Vidya V V" userId="9e0b4a8dd260fbee" providerId="LiveId" clId="{DF823C0C-F842-423F-8044-5C10544FE24E}" dt="2023-05-24T09:25:50.456" v="1844" actId="14100"/>
          <ac:picMkLst>
            <pc:docMk/>
            <pc:sldMk cId="2234282060" sldId="307"/>
            <ac:picMk id="5" creationId="{94EA55A0-E7A3-620E-A907-BD4787374C2F}"/>
          </ac:picMkLst>
        </pc:picChg>
      </pc:sldChg>
      <pc:sldChg chg="addSp delSp modSp new mod">
        <pc:chgData name="Vidya V V" userId="9e0b4a8dd260fbee" providerId="LiveId" clId="{DF823C0C-F842-423F-8044-5C10544FE24E}" dt="2023-05-25T06:00:32.378" v="1852" actId="14100"/>
        <pc:sldMkLst>
          <pc:docMk/>
          <pc:sldMk cId="3435569251" sldId="308"/>
        </pc:sldMkLst>
        <pc:picChg chg="add del">
          <ac:chgData name="Vidya V V" userId="9e0b4a8dd260fbee" providerId="LiveId" clId="{DF823C0C-F842-423F-8044-5C10544FE24E}" dt="2023-05-25T06:00:20.999" v="1847" actId="478"/>
          <ac:picMkLst>
            <pc:docMk/>
            <pc:sldMk cId="3435569251" sldId="308"/>
            <ac:picMk id="3" creationId="{C981D09C-AFCA-4F0C-E464-83C8E31F8BAE}"/>
          </ac:picMkLst>
        </pc:picChg>
        <pc:picChg chg="add mod">
          <ac:chgData name="Vidya V V" userId="9e0b4a8dd260fbee" providerId="LiveId" clId="{DF823C0C-F842-423F-8044-5C10544FE24E}" dt="2023-05-25T06:00:32.378" v="1852" actId="14100"/>
          <ac:picMkLst>
            <pc:docMk/>
            <pc:sldMk cId="3435569251" sldId="308"/>
            <ac:picMk id="5" creationId="{7E1E442F-E0C3-5EAB-F679-EA953F08D872}"/>
          </ac:picMkLst>
        </pc:picChg>
      </pc:sldChg>
      <pc:sldChg chg="addSp modSp new mod">
        <pc:chgData name="Vidya V V" userId="9e0b4a8dd260fbee" providerId="LiveId" clId="{DF823C0C-F842-423F-8044-5C10544FE24E}" dt="2023-05-25T06:03:16.347" v="1865" actId="14100"/>
        <pc:sldMkLst>
          <pc:docMk/>
          <pc:sldMk cId="62888926" sldId="309"/>
        </pc:sldMkLst>
        <pc:picChg chg="add mod">
          <ac:chgData name="Vidya V V" userId="9e0b4a8dd260fbee" providerId="LiveId" clId="{DF823C0C-F842-423F-8044-5C10544FE24E}" dt="2023-05-25T06:03:16.347" v="1865" actId="14100"/>
          <ac:picMkLst>
            <pc:docMk/>
            <pc:sldMk cId="62888926" sldId="309"/>
            <ac:picMk id="3" creationId="{B043DC75-32F8-0F76-5116-98C6EA2D21E5}"/>
          </ac:picMkLst>
        </pc:picChg>
      </pc:sldChg>
      <pc:sldChg chg="addSp modSp new del mod">
        <pc:chgData name="Vidya V V" userId="9e0b4a8dd260fbee" providerId="LiveId" clId="{DF823C0C-F842-423F-8044-5C10544FE24E}" dt="2023-05-25T06:03:02.605" v="1859" actId="47"/>
        <pc:sldMkLst>
          <pc:docMk/>
          <pc:sldMk cId="3537045426" sldId="309"/>
        </pc:sldMkLst>
        <pc:picChg chg="add mod">
          <ac:chgData name="Vidya V V" userId="9e0b4a8dd260fbee" providerId="LiveId" clId="{DF823C0C-F842-423F-8044-5C10544FE24E}" dt="2023-05-25T06:02:13.574" v="1858" actId="14100"/>
          <ac:picMkLst>
            <pc:docMk/>
            <pc:sldMk cId="3537045426" sldId="309"/>
            <ac:picMk id="3" creationId="{228ED8C7-57C1-8350-AEFC-A9F650A264E6}"/>
          </ac:picMkLst>
        </pc:picChg>
      </pc:sldChg>
      <pc:sldChg chg="addSp modSp new mod">
        <pc:chgData name="Vidya V V" userId="9e0b4a8dd260fbee" providerId="LiveId" clId="{DF823C0C-F842-423F-8044-5C10544FE24E}" dt="2023-05-25T06:03:56.698" v="1871" actId="14100"/>
        <pc:sldMkLst>
          <pc:docMk/>
          <pc:sldMk cId="1689657588" sldId="310"/>
        </pc:sldMkLst>
        <pc:picChg chg="add mod">
          <ac:chgData name="Vidya V V" userId="9e0b4a8dd260fbee" providerId="LiveId" clId="{DF823C0C-F842-423F-8044-5C10544FE24E}" dt="2023-05-25T06:03:56.698" v="1871" actId="14100"/>
          <ac:picMkLst>
            <pc:docMk/>
            <pc:sldMk cId="1689657588" sldId="310"/>
            <ac:picMk id="3" creationId="{FE3B0310-47B2-041C-6719-15EAD93EAD35}"/>
          </ac:picMkLst>
        </pc:picChg>
      </pc:sldChg>
      <pc:sldChg chg="addSp modSp new mod">
        <pc:chgData name="Vidya V V" userId="9e0b4a8dd260fbee" providerId="LiveId" clId="{DF823C0C-F842-423F-8044-5C10544FE24E}" dt="2023-05-25T11:01:40.399" v="1877" actId="14100"/>
        <pc:sldMkLst>
          <pc:docMk/>
          <pc:sldMk cId="120766459" sldId="311"/>
        </pc:sldMkLst>
        <pc:picChg chg="add mod">
          <ac:chgData name="Vidya V V" userId="9e0b4a8dd260fbee" providerId="LiveId" clId="{DF823C0C-F842-423F-8044-5C10544FE24E}" dt="2023-05-25T11:01:40.399" v="1877" actId="14100"/>
          <ac:picMkLst>
            <pc:docMk/>
            <pc:sldMk cId="120766459" sldId="311"/>
            <ac:picMk id="3" creationId="{37D27719-8CD1-57C3-51E5-B1F5D1AE49B2}"/>
          </ac:picMkLst>
        </pc:picChg>
      </pc:sldChg>
      <pc:sldChg chg="addSp modSp new mod">
        <pc:chgData name="Vidya V V" userId="9e0b4a8dd260fbee" providerId="LiveId" clId="{DF823C0C-F842-423F-8044-5C10544FE24E}" dt="2023-05-25T11:03:05.291" v="1883" actId="14100"/>
        <pc:sldMkLst>
          <pc:docMk/>
          <pc:sldMk cId="1590600878" sldId="312"/>
        </pc:sldMkLst>
        <pc:picChg chg="add mod">
          <ac:chgData name="Vidya V V" userId="9e0b4a8dd260fbee" providerId="LiveId" clId="{DF823C0C-F842-423F-8044-5C10544FE24E}" dt="2023-05-25T11:03:05.291" v="1883" actId="14100"/>
          <ac:picMkLst>
            <pc:docMk/>
            <pc:sldMk cId="1590600878" sldId="312"/>
            <ac:picMk id="3" creationId="{77044DC2-0CA7-F420-9341-4109BA5F0BB4}"/>
          </ac:picMkLst>
        </pc:picChg>
      </pc:sldChg>
      <pc:sldChg chg="addSp modSp new mod">
        <pc:chgData name="Vidya V V" userId="9e0b4a8dd260fbee" providerId="LiveId" clId="{DF823C0C-F842-423F-8044-5C10544FE24E}" dt="2023-05-25T11:03:49.159" v="1889" actId="14100"/>
        <pc:sldMkLst>
          <pc:docMk/>
          <pc:sldMk cId="3328379210" sldId="313"/>
        </pc:sldMkLst>
        <pc:picChg chg="add mod">
          <ac:chgData name="Vidya V V" userId="9e0b4a8dd260fbee" providerId="LiveId" clId="{DF823C0C-F842-423F-8044-5C10544FE24E}" dt="2023-05-25T11:03:49.159" v="1889" actId="14100"/>
          <ac:picMkLst>
            <pc:docMk/>
            <pc:sldMk cId="3328379210" sldId="313"/>
            <ac:picMk id="3" creationId="{F8BF2C88-1142-E6A7-80EA-4C70D2EDFEAD}"/>
          </ac:picMkLst>
        </pc:picChg>
      </pc:sldChg>
      <pc:sldChg chg="addSp modSp new mod">
        <pc:chgData name="Vidya V V" userId="9e0b4a8dd260fbee" providerId="LiveId" clId="{DF823C0C-F842-423F-8044-5C10544FE24E}" dt="2023-05-25T11:04:31.858" v="1895" actId="14100"/>
        <pc:sldMkLst>
          <pc:docMk/>
          <pc:sldMk cId="1870980523" sldId="314"/>
        </pc:sldMkLst>
        <pc:picChg chg="add mod">
          <ac:chgData name="Vidya V V" userId="9e0b4a8dd260fbee" providerId="LiveId" clId="{DF823C0C-F842-423F-8044-5C10544FE24E}" dt="2023-05-25T11:04:31.858" v="1895" actId="14100"/>
          <ac:picMkLst>
            <pc:docMk/>
            <pc:sldMk cId="1870980523" sldId="314"/>
            <ac:picMk id="3" creationId="{990B3CAD-42BB-DC01-9F9E-9D5E7FE56654}"/>
          </ac:picMkLst>
        </pc:picChg>
      </pc:sldChg>
      <pc:sldChg chg="addSp modSp new mod">
        <pc:chgData name="Vidya V V" userId="9e0b4a8dd260fbee" providerId="LiveId" clId="{DF823C0C-F842-423F-8044-5C10544FE24E}" dt="2023-05-25T11:05:38.422" v="1901" actId="14100"/>
        <pc:sldMkLst>
          <pc:docMk/>
          <pc:sldMk cId="1015062049" sldId="315"/>
        </pc:sldMkLst>
        <pc:picChg chg="add mod">
          <ac:chgData name="Vidya V V" userId="9e0b4a8dd260fbee" providerId="LiveId" clId="{DF823C0C-F842-423F-8044-5C10544FE24E}" dt="2023-05-25T11:05:38.422" v="1901" actId="14100"/>
          <ac:picMkLst>
            <pc:docMk/>
            <pc:sldMk cId="1015062049" sldId="315"/>
            <ac:picMk id="3" creationId="{85FBAA64-5A5A-EBB5-3A7B-39FCD5E7647D}"/>
          </ac:picMkLst>
        </pc:picChg>
      </pc:sldChg>
      <pc:sldChg chg="addSp modSp new mod">
        <pc:chgData name="Vidya V V" userId="9e0b4a8dd260fbee" providerId="LiveId" clId="{DF823C0C-F842-423F-8044-5C10544FE24E}" dt="2023-05-25T11:06:52.657" v="1907" actId="14100"/>
        <pc:sldMkLst>
          <pc:docMk/>
          <pc:sldMk cId="3524817153" sldId="316"/>
        </pc:sldMkLst>
        <pc:picChg chg="add mod">
          <ac:chgData name="Vidya V V" userId="9e0b4a8dd260fbee" providerId="LiveId" clId="{DF823C0C-F842-423F-8044-5C10544FE24E}" dt="2023-05-25T11:06:52.657" v="1907" actId="14100"/>
          <ac:picMkLst>
            <pc:docMk/>
            <pc:sldMk cId="3524817153" sldId="316"/>
            <ac:picMk id="3" creationId="{D672BF84-F1B3-D622-DF78-6EF43C185AD6}"/>
          </ac:picMkLst>
        </pc:picChg>
      </pc:sldChg>
      <pc:sldChg chg="addSp modSp new mod">
        <pc:chgData name="Vidya V V" userId="9e0b4a8dd260fbee" providerId="LiveId" clId="{DF823C0C-F842-423F-8044-5C10544FE24E}" dt="2023-05-29T04:22:12.398" v="1913" actId="14100"/>
        <pc:sldMkLst>
          <pc:docMk/>
          <pc:sldMk cId="1722469500" sldId="321"/>
        </pc:sldMkLst>
        <pc:picChg chg="add mod">
          <ac:chgData name="Vidya V V" userId="9e0b4a8dd260fbee" providerId="LiveId" clId="{DF823C0C-F842-423F-8044-5C10544FE24E}" dt="2023-05-29T04:22:12.398" v="1913" actId="14100"/>
          <ac:picMkLst>
            <pc:docMk/>
            <pc:sldMk cId="1722469500" sldId="321"/>
            <ac:picMk id="3" creationId="{F39C87F6-D4D2-C5D0-8EF0-D0BA3A226B5E}"/>
          </ac:picMkLst>
        </pc:picChg>
      </pc:sldChg>
      <pc:sldChg chg="addSp modSp new mod">
        <pc:chgData name="Vidya V V" userId="9e0b4a8dd260fbee" providerId="LiveId" clId="{DF823C0C-F842-423F-8044-5C10544FE24E}" dt="2023-05-29T05:00:30.151" v="1919" actId="14100"/>
        <pc:sldMkLst>
          <pc:docMk/>
          <pc:sldMk cId="1925222172" sldId="322"/>
        </pc:sldMkLst>
        <pc:picChg chg="add mod">
          <ac:chgData name="Vidya V V" userId="9e0b4a8dd260fbee" providerId="LiveId" clId="{DF823C0C-F842-423F-8044-5C10544FE24E}" dt="2023-05-29T05:00:30.151" v="1919" actId="14100"/>
          <ac:picMkLst>
            <pc:docMk/>
            <pc:sldMk cId="1925222172" sldId="322"/>
            <ac:picMk id="3" creationId="{D2A4A662-AFA5-63DC-C053-33AFB7BFEC02}"/>
          </ac:picMkLst>
        </pc:picChg>
      </pc:sldChg>
      <pc:sldChg chg="addSp modSp new mod">
        <pc:chgData name="Vidya V V" userId="9e0b4a8dd260fbee" providerId="LiveId" clId="{DF823C0C-F842-423F-8044-5C10544FE24E}" dt="2023-05-31T05:57:32.952" v="1925" actId="14100"/>
        <pc:sldMkLst>
          <pc:docMk/>
          <pc:sldMk cId="680358412" sldId="323"/>
        </pc:sldMkLst>
        <pc:picChg chg="add mod">
          <ac:chgData name="Vidya V V" userId="9e0b4a8dd260fbee" providerId="LiveId" clId="{DF823C0C-F842-423F-8044-5C10544FE24E}" dt="2023-05-31T05:57:32.952" v="1925" actId="14100"/>
          <ac:picMkLst>
            <pc:docMk/>
            <pc:sldMk cId="680358412" sldId="323"/>
            <ac:picMk id="3" creationId="{FB3BDFE2-FC25-E723-3F47-9483A2A6B7A9}"/>
          </ac:picMkLst>
        </pc:picChg>
      </pc:sldChg>
      <pc:sldChg chg="addSp modSp new mod">
        <pc:chgData name="Vidya V V" userId="9e0b4a8dd260fbee" providerId="LiveId" clId="{DF823C0C-F842-423F-8044-5C10544FE24E}" dt="2023-05-31T05:59:59.107" v="1931" actId="14100"/>
        <pc:sldMkLst>
          <pc:docMk/>
          <pc:sldMk cId="3001803690" sldId="324"/>
        </pc:sldMkLst>
        <pc:picChg chg="add mod">
          <ac:chgData name="Vidya V V" userId="9e0b4a8dd260fbee" providerId="LiveId" clId="{DF823C0C-F842-423F-8044-5C10544FE24E}" dt="2023-05-31T05:59:59.107" v="1931" actId="14100"/>
          <ac:picMkLst>
            <pc:docMk/>
            <pc:sldMk cId="3001803690" sldId="324"/>
            <ac:picMk id="3" creationId="{3B4BA90D-BF19-9DAF-0211-8273F01CC0BB}"/>
          </ac:picMkLst>
        </pc:picChg>
      </pc:sldChg>
      <pc:sldMasterChg chg="addSldLayout">
        <pc:chgData name="Vidya V V" userId="9e0b4a8dd260fbee" providerId="LiveId" clId="{DF823C0C-F842-423F-8044-5C10544FE24E}" dt="2023-05-09T03:36:29.779" v="0" actId="680"/>
        <pc:sldMasterMkLst>
          <pc:docMk/>
          <pc:sldMasterMk cId="1724985973" sldId="2147483648"/>
        </pc:sldMasterMkLst>
        <pc:sldLayoutChg chg="add">
          <pc:chgData name="Vidya V V" userId="9e0b4a8dd260fbee" providerId="LiveId" clId="{DF823C0C-F842-423F-8044-5C10544FE24E}" dt="2023-05-09T03:36:29.779" v="0" actId="680"/>
          <pc:sldLayoutMkLst>
            <pc:docMk/>
            <pc:sldMasterMk cId="1724985973" sldId="2147483648"/>
            <pc:sldLayoutMk cId="80911469"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7DA68-D719-4A13-A5F9-EAF11A37001B}" type="datetimeFigureOut">
              <a:rPr lang="en-IN" smtClean="0"/>
              <a:t>31-05-2023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369EC-96D7-4D70-B1AE-1938A4B64DA8}" type="slidenum">
              <a:rPr lang="en-IN" smtClean="0"/>
              <a:t>‹#›</a:t>
            </a:fld>
            <a:endParaRPr lang="en-IN"/>
          </a:p>
        </p:txBody>
      </p:sp>
    </p:spTree>
    <p:extLst>
      <p:ext uri="{BB962C8B-B14F-4D97-AF65-F5344CB8AC3E}">
        <p14:creationId xmlns:p14="http://schemas.microsoft.com/office/powerpoint/2010/main" val="64682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6</a:t>
            </a:fld>
            <a:endParaRPr lang="en-IN"/>
          </a:p>
        </p:txBody>
      </p:sp>
    </p:spTree>
    <p:extLst>
      <p:ext uri="{BB962C8B-B14F-4D97-AF65-F5344CB8AC3E}">
        <p14:creationId xmlns:p14="http://schemas.microsoft.com/office/powerpoint/2010/main" val="243280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43</a:t>
            </a:fld>
            <a:endParaRPr lang="en-IN"/>
          </a:p>
        </p:txBody>
      </p:sp>
    </p:spTree>
    <p:extLst>
      <p:ext uri="{BB962C8B-B14F-4D97-AF65-F5344CB8AC3E}">
        <p14:creationId xmlns:p14="http://schemas.microsoft.com/office/powerpoint/2010/main" val="2109466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45</a:t>
            </a:fld>
            <a:endParaRPr lang="en-IN"/>
          </a:p>
        </p:txBody>
      </p:sp>
    </p:spTree>
    <p:extLst>
      <p:ext uri="{BB962C8B-B14F-4D97-AF65-F5344CB8AC3E}">
        <p14:creationId xmlns:p14="http://schemas.microsoft.com/office/powerpoint/2010/main" val="26754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15</a:t>
            </a:fld>
            <a:endParaRPr lang="en-IN"/>
          </a:p>
        </p:txBody>
      </p:sp>
    </p:spTree>
    <p:extLst>
      <p:ext uri="{BB962C8B-B14F-4D97-AF65-F5344CB8AC3E}">
        <p14:creationId xmlns:p14="http://schemas.microsoft.com/office/powerpoint/2010/main" val="238591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19</a:t>
            </a:fld>
            <a:endParaRPr lang="en-IN"/>
          </a:p>
        </p:txBody>
      </p:sp>
    </p:spTree>
    <p:extLst>
      <p:ext uri="{BB962C8B-B14F-4D97-AF65-F5344CB8AC3E}">
        <p14:creationId xmlns:p14="http://schemas.microsoft.com/office/powerpoint/2010/main" val="423015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20</a:t>
            </a:fld>
            <a:endParaRPr lang="en-IN"/>
          </a:p>
        </p:txBody>
      </p:sp>
    </p:spTree>
    <p:extLst>
      <p:ext uri="{BB962C8B-B14F-4D97-AF65-F5344CB8AC3E}">
        <p14:creationId xmlns:p14="http://schemas.microsoft.com/office/powerpoint/2010/main" val="396576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22</a:t>
            </a:fld>
            <a:endParaRPr lang="en-IN"/>
          </a:p>
        </p:txBody>
      </p:sp>
    </p:spTree>
    <p:extLst>
      <p:ext uri="{BB962C8B-B14F-4D97-AF65-F5344CB8AC3E}">
        <p14:creationId xmlns:p14="http://schemas.microsoft.com/office/powerpoint/2010/main" val="19716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33</a:t>
            </a:fld>
            <a:endParaRPr lang="en-IN"/>
          </a:p>
        </p:txBody>
      </p:sp>
    </p:spTree>
    <p:extLst>
      <p:ext uri="{BB962C8B-B14F-4D97-AF65-F5344CB8AC3E}">
        <p14:creationId xmlns:p14="http://schemas.microsoft.com/office/powerpoint/2010/main" val="1610381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34</a:t>
            </a:fld>
            <a:endParaRPr lang="en-IN"/>
          </a:p>
        </p:txBody>
      </p:sp>
    </p:spTree>
    <p:extLst>
      <p:ext uri="{BB962C8B-B14F-4D97-AF65-F5344CB8AC3E}">
        <p14:creationId xmlns:p14="http://schemas.microsoft.com/office/powerpoint/2010/main" val="1457245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35</a:t>
            </a:fld>
            <a:endParaRPr lang="en-IN"/>
          </a:p>
        </p:txBody>
      </p:sp>
    </p:spTree>
    <p:extLst>
      <p:ext uri="{BB962C8B-B14F-4D97-AF65-F5344CB8AC3E}">
        <p14:creationId xmlns:p14="http://schemas.microsoft.com/office/powerpoint/2010/main" val="1746537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8369EC-96D7-4D70-B1AE-1938A4B64DA8}" type="slidenum">
              <a:rPr lang="en-IN" smtClean="0"/>
              <a:t>37</a:t>
            </a:fld>
            <a:endParaRPr lang="en-IN"/>
          </a:p>
        </p:txBody>
      </p:sp>
    </p:spTree>
    <p:extLst>
      <p:ext uri="{BB962C8B-B14F-4D97-AF65-F5344CB8AC3E}">
        <p14:creationId xmlns:p14="http://schemas.microsoft.com/office/powerpoint/2010/main" val="19239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91946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978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42063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28980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02275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8005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594844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412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241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79580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005506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7015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3377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8717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163457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30370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5/31/2023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012919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18848-AA3F-04A7-337F-AC6B8C224F52}"/>
              </a:ext>
            </a:extLst>
          </p:cNvPr>
          <p:cNvSpPr>
            <a:spLocks noGrp="1"/>
          </p:cNvSpPr>
          <p:nvPr>
            <p:ph type="ctrTitle"/>
          </p:nvPr>
        </p:nvSpPr>
        <p:spPr/>
        <p:txBody>
          <a:bodyPr/>
          <a:lstStyle/>
          <a:p>
            <a:r>
              <a:rPr lang="en-US" dirty="0"/>
              <a:t>DESIGN AND ANALYSIS OF ALGORITHMS</a:t>
            </a:r>
            <a:endParaRPr lang="en-IN" dirty="0"/>
          </a:p>
        </p:txBody>
      </p:sp>
      <p:sp>
        <p:nvSpPr>
          <p:cNvPr id="3" name="Subtitle 2">
            <a:extLst>
              <a:ext uri="{FF2B5EF4-FFF2-40B4-BE49-F238E27FC236}">
                <a16:creationId xmlns:a16="http://schemas.microsoft.com/office/drawing/2014/main" id="{9D7AB244-41EC-DE8C-5DBF-64470B6916ED}"/>
              </a:ext>
            </a:extLst>
          </p:cNvPr>
          <p:cNvSpPr>
            <a:spLocks noGrp="1"/>
          </p:cNvSpPr>
          <p:nvPr>
            <p:ph type="subTitle" idx="1"/>
          </p:nvPr>
        </p:nvSpPr>
        <p:spPr/>
        <p:txBody>
          <a:bodyPr/>
          <a:lstStyle/>
          <a:p>
            <a:r>
              <a:rPr lang="en-US" dirty="0"/>
              <a:t>MODULE1</a:t>
            </a:r>
            <a:endParaRPr lang="en-IN" dirty="0"/>
          </a:p>
        </p:txBody>
      </p:sp>
    </p:spTree>
    <p:extLst>
      <p:ext uri="{BB962C8B-B14F-4D97-AF65-F5344CB8AC3E}">
        <p14:creationId xmlns:p14="http://schemas.microsoft.com/office/powerpoint/2010/main" val="3067544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3BA0-C0FA-4EF0-6A9A-0DDDCC618F3D}"/>
              </a:ext>
            </a:extLst>
          </p:cNvPr>
          <p:cNvSpPr>
            <a:spLocks noGrp="1"/>
          </p:cNvSpPr>
          <p:nvPr>
            <p:ph type="title"/>
          </p:nvPr>
        </p:nvSpPr>
        <p:spPr/>
        <p:txBody>
          <a:bodyPr>
            <a:normAutofit/>
          </a:bodyPr>
          <a:lstStyle/>
          <a:p>
            <a:r>
              <a:rPr lang="en-IN" dirty="0"/>
              <a:t>Choosing between exact and approximate problem solving </a:t>
            </a:r>
          </a:p>
        </p:txBody>
      </p:sp>
      <p:sp>
        <p:nvSpPr>
          <p:cNvPr id="3" name="Content Placeholder 2">
            <a:extLst>
              <a:ext uri="{FF2B5EF4-FFF2-40B4-BE49-F238E27FC236}">
                <a16:creationId xmlns:a16="http://schemas.microsoft.com/office/drawing/2014/main" id="{B4DEEB95-34FF-F094-2F73-27C065F33447}"/>
              </a:ext>
            </a:extLst>
          </p:cNvPr>
          <p:cNvSpPr>
            <a:spLocks noGrp="1"/>
          </p:cNvSpPr>
          <p:nvPr>
            <p:ph idx="1"/>
          </p:nvPr>
        </p:nvSpPr>
        <p:spPr>
          <a:xfrm>
            <a:off x="677334" y="2160589"/>
            <a:ext cx="11514666" cy="3880773"/>
          </a:xfrm>
        </p:spPr>
        <p:txBody>
          <a:bodyPr>
            <a:normAutofit/>
          </a:bodyPr>
          <a:lstStyle/>
          <a:p>
            <a:r>
              <a:rPr lang="en-IN" sz="3200" dirty="0"/>
              <a:t>For exact result-&gt;exact algorithm </a:t>
            </a:r>
          </a:p>
          <a:p>
            <a:r>
              <a:rPr lang="en-IN" sz="3200" dirty="0"/>
              <a:t>For approximate result-&gt;approximation algorithm.    </a:t>
            </a:r>
          </a:p>
          <a:p>
            <a:r>
              <a:rPr lang="en-IN" sz="3200" dirty="0"/>
              <a:t>Examples of exact algorithms: Obtaining square  roots for numbers and solving non linear equations. </a:t>
            </a:r>
          </a:p>
          <a:p>
            <a:r>
              <a:rPr lang="en-IN" sz="3200" dirty="0"/>
              <a:t>An approximation algorithm can be a part of a more sophisticated algorithm that solves a problem exactly</a:t>
            </a:r>
          </a:p>
        </p:txBody>
      </p:sp>
    </p:spTree>
    <p:extLst>
      <p:ext uri="{BB962C8B-B14F-4D97-AF65-F5344CB8AC3E}">
        <p14:creationId xmlns:p14="http://schemas.microsoft.com/office/powerpoint/2010/main" val="890176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655AD-37E6-FA4D-BC35-F26CC883DB1D}"/>
              </a:ext>
            </a:extLst>
          </p:cNvPr>
          <p:cNvSpPr>
            <a:spLocks noGrp="1"/>
          </p:cNvSpPr>
          <p:nvPr>
            <p:ph type="title"/>
          </p:nvPr>
        </p:nvSpPr>
        <p:spPr/>
        <p:txBody>
          <a:bodyPr/>
          <a:lstStyle/>
          <a:p>
            <a:r>
              <a:rPr lang="en-IN" dirty="0"/>
              <a:t>Deciding on appropriate data structures </a:t>
            </a:r>
          </a:p>
        </p:txBody>
      </p:sp>
      <p:sp>
        <p:nvSpPr>
          <p:cNvPr id="3" name="Content Placeholder 2">
            <a:extLst>
              <a:ext uri="{FF2B5EF4-FFF2-40B4-BE49-F238E27FC236}">
                <a16:creationId xmlns:a16="http://schemas.microsoft.com/office/drawing/2014/main" id="{1642248E-9D23-965C-E57E-DC91C4950CEA}"/>
              </a:ext>
            </a:extLst>
          </p:cNvPr>
          <p:cNvSpPr>
            <a:spLocks noGrp="1"/>
          </p:cNvSpPr>
          <p:nvPr>
            <p:ph idx="1"/>
          </p:nvPr>
        </p:nvSpPr>
        <p:spPr>
          <a:xfrm>
            <a:off x="677334" y="2160589"/>
            <a:ext cx="11514666" cy="3880773"/>
          </a:xfrm>
        </p:spPr>
        <p:txBody>
          <a:bodyPr>
            <a:normAutofit fontScale="92500"/>
          </a:bodyPr>
          <a:lstStyle/>
          <a:p>
            <a:r>
              <a:rPr lang="en-IN" sz="2800" dirty="0"/>
              <a:t>Algorithms may or may not demand ingenuity in representing their inputs. </a:t>
            </a:r>
          </a:p>
          <a:p>
            <a:r>
              <a:rPr lang="en-IN" sz="2800" dirty="0"/>
              <a:t>Inputs are represented using various data structures. </a:t>
            </a:r>
          </a:p>
          <a:p>
            <a:r>
              <a:rPr lang="en-IN" sz="2800" dirty="0"/>
              <a:t> Algorithm +data structures =program. </a:t>
            </a:r>
          </a:p>
          <a:p>
            <a:r>
              <a:rPr lang="en-US" sz="2800" dirty="0"/>
              <a:t>Though Algorithms and Data Structures are independent, but they are</a:t>
            </a:r>
          </a:p>
          <a:p>
            <a:pPr marL="0" indent="0">
              <a:buNone/>
            </a:pPr>
            <a:r>
              <a:rPr lang="en-US" sz="2800" dirty="0"/>
              <a:t>  combined together to develop program. Hence the choice of proper data</a:t>
            </a:r>
          </a:p>
          <a:p>
            <a:pPr marL="0" indent="0">
              <a:buNone/>
            </a:pPr>
            <a:r>
              <a:rPr lang="en-US" sz="2800" dirty="0"/>
              <a:t>   structure is required before designing the algorithm.</a:t>
            </a:r>
            <a:endParaRPr lang="en-IN" sz="2800" dirty="0"/>
          </a:p>
        </p:txBody>
      </p:sp>
    </p:spTree>
    <p:extLst>
      <p:ext uri="{BB962C8B-B14F-4D97-AF65-F5344CB8AC3E}">
        <p14:creationId xmlns:p14="http://schemas.microsoft.com/office/powerpoint/2010/main" val="92312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1396-9F56-7AC6-6D41-2AF7D91094FF}"/>
              </a:ext>
            </a:extLst>
          </p:cNvPr>
          <p:cNvSpPr>
            <a:spLocks noGrp="1"/>
          </p:cNvSpPr>
          <p:nvPr>
            <p:ph type="title"/>
          </p:nvPr>
        </p:nvSpPr>
        <p:spPr/>
        <p:txBody>
          <a:bodyPr>
            <a:normAutofit/>
          </a:bodyPr>
          <a:lstStyle/>
          <a:p>
            <a:r>
              <a:rPr lang="en-IN" dirty="0"/>
              <a:t>Algorithm Design Techniques and Methods of Specifying an Algorithm</a:t>
            </a:r>
          </a:p>
        </p:txBody>
      </p:sp>
      <p:sp>
        <p:nvSpPr>
          <p:cNvPr id="3" name="Content Placeholder 2">
            <a:extLst>
              <a:ext uri="{FF2B5EF4-FFF2-40B4-BE49-F238E27FC236}">
                <a16:creationId xmlns:a16="http://schemas.microsoft.com/office/drawing/2014/main" id="{12846D47-36EE-E3A3-7436-73CD80FD3399}"/>
              </a:ext>
            </a:extLst>
          </p:cNvPr>
          <p:cNvSpPr>
            <a:spLocks noGrp="1"/>
          </p:cNvSpPr>
          <p:nvPr>
            <p:ph idx="1"/>
          </p:nvPr>
        </p:nvSpPr>
        <p:spPr>
          <a:xfrm>
            <a:off x="677334" y="2160589"/>
            <a:ext cx="11514666" cy="3880773"/>
          </a:xfrm>
        </p:spPr>
        <p:txBody>
          <a:bodyPr>
            <a:noAutofit/>
          </a:bodyPr>
          <a:lstStyle/>
          <a:p>
            <a:r>
              <a:rPr lang="en-IN" sz="2800" dirty="0"/>
              <a:t>An algorithm design technique(</a:t>
            </a:r>
            <a:r>
              <a:rPr lang="en-IN" sz="2800" dirty="0" err="1"/>
              <a:t>or―strategy‖or―paradigm</a:t>
            </a:r>
            <a:r>
              <a:rPr lang="en-IN" sz="2800" dirty="0"/>
              <a:t>‖)is a general approach to solving  problems algorithmically that is applicable to a variety of problems from different areas of computing. </a:t>
            </a:r>
          </a:p>
          <a:p>
            <a:r>
              <a:rPr lang="en-IN" sz="2800" dirty="0"/>
              <a:t>The different algorithm design techniques are: brute force approach , divide and conquer ,greedy method , decrease and conquer , dynamic programming, transform and conquer and backtracking. </a:t>
            </a:r>
          </a:p>
        </p:txBody>
      </p:sp>
    </p:spTree>
    <p:extLst>
      <p:ext uri="{BB962C8B-B14F-4D97-AF65-F5344CB8AC3E}">
        <p14:creationId xmlns:p14="http://schemas.microsoft.com/office/powerpoint/2010/main" val="2959986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AB259-9DBC-B9CB-1B8E-3C4A14BBB745}"/>
              </a:ext>
            </a:extLst>
          </p:cNvPr>
          <p:cNvSpPr>
            <a:spLocks noGrp="1"/>
          </p:cNvSpPr>
          <p:nvPr>
            <p:ph idx="4294967295"/>
          </p:nvPr>
        </p:nvSpPr>
        <p:spPr>
          <a:xfrm>
            <a:off x="0" y="499622"/>
            <a:ext cx="12104016" cy="5542404"/>
          </a:xfrm>
        </p:spPr>
        <p:txBody>
          <a:bodyPr>
            <a:normAutofit/>
          </a:bodyPr>
          <a:lstStyle/>
          <a:p>
            <a:r>
              <a:rPr lang="en-IN" sz="2800" dirty="0"/>
              <a:t>Methods of specifying an algorithm : Using natural </a:t>
            </a:r>
            <a:r>
              <a:rPr lang="en-IN" sz="2800" dirty="0" err="1"/>
              <a:t>language,in</a:t>
            </a:r>
            <a:r>
              <a:rPr lang="en-IN" sz="2800" dirty="0"/>
              <a:t> this method ambiguity problem will be there.</a:t>
            </a:r>
          </a:p>
          <a:p>
            <a:r>
              <a:rPr lang="en-IN" sz="2800" dirty="0"/>
              <a:t>The next 2 options are: pseudocode and flowchart. </a:t>
            </a:r>
          </a:p>
          <a:p>
            <a:r>
              <a:rPr lang="en-IN" sz="2800" dirty="0"/>
              <a:t>Pseudocode :mix of natural and programming language. More precise than NL  Flowchart : method of expressing an algorithm by collection of connected geometric shapes containing descriptions of the algorithm‘s steps.  This representation technique has proved to be inconvenient for large problems</a:t>
            </a:r>
          </a:p>
          <a:p>
            <a:endParaRPr lang="en-IN" sz="2800" dirty="0"/>
          </a:p>
        </p:txBody>
      </p:sp>
    </p:spTree>
    <p:extLst>
      <p:ext uri="{BB962C8B-B14F-4D97-AF65-F5344CB8AC3E}">
        <p14:creationId xmlns:p14="http://schemas.microsoft.com/office/powerpoint/2010/main" val="52103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52B1-4343-F81F-BB8B-89D4F45D763B}"/>
              </a:ext>
            </a:extLst>
          </p:cNvPr>
          <p:cNvSpPr>
            <a:spLocks noGrp="1"/>
          </p:cNvSpPr>
          <p:nvPr>
            <p:ph type="title"/>
          </p:nvPr>
        </p:nvSpPr>
        <p:spPr/>
        <p:txBody>
          <a:bodyPr/>
          <a:lstStyle/>
          <a:p>
            <a:r>
              <a:rPr lang="en-IN" dirty="0"/>
              <a:t>Proving an Algorithm’s Correctness</a:t>
            </a:r>
          </a:p>
        </p:txBody>
      </p:sp>
      <p:sp>
        <p:nvSpPr>
          <p:cNvPr id="3" name="Content Placeholder 2">
            <a:extLst>
              <a:ext uri="{FF2B5EF4-FFF2-40B4-BE49-F238E27FC236}">
                <a16:creationId xmlns:a16="http://schemas.microsoft.com/office/drawing/2014/main" id="{E8063458-D5FA-071B-1415-1D9A479AD540}"/>
              </a:ext>
            </a:extLst>
          </p:cNvPr>
          <p:cNvSpPr>
            <a:spLocks noGrp="1"/>
          </p:cNvSpPr>
          <p:nvPr>
            <p:ph idx="1"/>
          </p:nvPr>
        </p:nvSpPr>
        <p:spPr>
          <a:xfrm>
            <a:off x="677334" y="1725105"/>
            <a:ext cx="11514666" cy="4316257"/>
          </a:xfrm>
        </p:spPr>
        <p:txBody>
          <a:bodyPr/>
          <a:lstStyle/>
          <a:p>
            <a:r>
              <a:rPr lang="en-IN" sz="2800" dirty="0"/>
              <a:t>After specifying an algorithm we have to prove its correctness. </a:t>
            </a:r>
          </a:p>
          <a:p>
            <a:r>
              <a:rPr lang="en-IN" sz="2800" dirty="0"/>
              <a:t> The correctness is to prove that the algorithm yields a required result for every legitimate input in a finite amount of time.</a:t>
            </a:r>
          </a:p>
          <a:p>
            <a:r>
              <a:rPr lang="en-IN" sz="2800" dirty="0"/>
              <a:t>For some algorithms , a proof of correctness is quite easy ; for others , it can be quite complex. A common technique for proving correctness is to use mathematical induction. Proof by mathematical induction is most appropriate for proving the correctness of an algorithm</a:t>
            </a:r>
            <a:r>
              <a:rPr lang="en-IN" dirty="0"/>
              <a:t>.</a:t>
            </a:r>
          </a:p>
        </p:txBody>
      </p:sp>
    </p:spTree>
    <p:extLst>
      <p:ext uri="{BB962C8B-B14F-4D97-AF65-F5344CB8AC3E}">
        <p14:creationId xmlns:p14="http://schemas.microsoft.com/office/powerpoint/2010/main" val="1769749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BA94-2FAE-B33F-CDD2-E59AAD805B49}"/>
              </a:ext>
            </a:extLst>
          </p:cNvPr>
          <p:cNvSpPr>
            <a:spLocks noGrp="1"/>
          </p:cNvSpPr>
          <p:nvPr>
            <p:ph type="title"/>
          </p:nvPr>
        </p:nvSpPr>
        <p:spPr/>
        <p:txBody>
          <a:bodyPr/>
          <a:lstStyle/>
          <a:p>
            <a:r>
              <a:rPr lang="en-IN" dirty="0" err="1"/>
              <a:t>Analyzing</a:t>
            </a:r>
            <a:r>
              <a:rPr lang="en-IN" dirty="0"/>
              <a:t> an algorithm</a:t>
            </a:r>
          </a:p>
        </p:txBody>
      </p:sp>
      <p:sp>
        <p:nvSpPr>
          <p:cNvPr id="3" name="Content Placeholder 2">
            <a:extLst>
              <a:ext uri="{FF2B5EF4-FFF2-40B4-BE49-F238E27FC236}">
                <a16:creationId xmlns:a16="http://schemas.microsoft.com/office/drawing/2014/main" id="{D18CB6B9-9261-E4C6-C321-7955E8F7CD36}"/>
              </a:ext>
            </a:extLst>
          </p:cNvPr>
          <p:cNvSpPr>
            <a:spLocks noGrp="1"/>
          </p:cNvSpPr>
          <p:nvPr>
            <p:ph idx="1"/>
          </p:nvPr>
        </p:nvSpPr>
        <p:spPr>
          <a:xfrm>
            <a:off x="677334" y="1498863"/>
            <a:ext cx="11514666" cy="4542500"/>
          </a:xfrm>
        </p:spPr>
        <p:txBody>
          <a:bodyPr>
            <a:normAutofit/>
          </a:bodyPr>
          <a:lstStyle/>
          <a:p>
            <a:r>
              <a:rPr lang="en-IN" sz="2800" dirty="0"/>
              <a:t>After correctness , efficiency has to be estimated. </a:t>
            </a:r>
          </a:p>
          <a:p>
            <a:r>
              <a:rPr lang="en-IN" sz="2800" dirty="0"/>
              <a:t>Time efficiency and space efficiency. </a:t>
            </a:r>
          </a:p>
          <a:p>
            <a:r>
              <a:rPr lang="en-IN" sz="2800" dirty="0"/>
              <a:t>Time : how fast the algorithm runs? </a:t>
            </a:r>
          </a:p>
          <a:p>
            <a:r>
              <a:rPr lang="en-IN" sz="2800" dirty="0"/>
              <a:t> Space : how much extra memory the algorithm needs?</a:t>
            </a:r>
          </a:p>
          <a:p>
            <a:r>
              <a:rPr lang="en-IN" sz="2800" dirty="0"/>
              <a:t>Simplicity : how simpler it is compared to existing algorithms . </a:t>
            </a:r>
          </a:p>
        </p:txBody>
      </p:sp>
    </p:spTree>
    <p:extLst>
      <p:ext uri="{BB962C8B-B14F-4D97-AF65-F5344CB8AC3E}">
        <p14:creationId xmlns:p14="http://schemas.microsoft.com/office/powerpoint/2010/main" val="331611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491D-B96B-2CDE-5EB2-37D987D73E86}"/>
              </a:ext>
            </a:extLst>
          </p:cNvPr>
          <p:cNvSpPr>
            <a:spLocks noGrp="1"/>
          </p:cNvSpPr>
          <p:nvPr>
            <p:ph type="title"/>
          </p:nvPr>
        </p:nvSpPr>
        <p:spPr/>
        <p:txBody>
          <a:bodyPr/>
          <a:lstStyle/>
          <a:p>
            <a:r>
              <a:rPr lang="en-IN" dirty="0"/>
              <a:t>Code the algorithm</a:t>
            </a:r>
          </a:p>
        </p:txBody>
      </p:sp>
      <p:sp>
        <p:nvSpPr>
          <p:cNvPr id="3" name="Content Placeholder 2">
            <a:extLst>
              <a:ext uri="{FF2B5EF4-FFF2-40B4-BE49-F238E27FC236}">
                <a16:creationId xmlns:a16="http://schemas.microsoft.com/office/drawing/2014/main" id="{21596E44-3B57-3CFA-4E52-52C9955CA4D2}"/>
              </a:ext>
            </a:extLst>
          </p:cNvPr>
          <p:cNvSpPr>
            <a:spLocks noGrp="1"/>
          </p:cNvSpPr>
          <p:nvPr>
            <p:ph idx="1"/>
          </p:nvPr>
        </p:nvSpPr>
        <p:spPr/>
        <p:txBody>
          <a:bodyPr>
            <a:normAutofit/>
          </a:bodyPr>
          <a:lstStyle/>
          <a:p>
            <a:r>
              <a:rPr lang="en-IN" sz="4800" dirty="0"/>
              <a:t>Writing program by using programming language. </a:t>
            </a:r>
          </a:p>
        </p:txBody>
      </p:sp>
    </p:spTree>
    <p:extLst>
      <p:ext uri="{BB962C8B-B14F-4D97-AF65-F5344CB8AC3E}">
        <p14:creationId xmlns:p14="http://schemas.microsoft.com/office/powerpoint/2010/main" val="3211323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1440-86E9-AA98-DAEA-9B9D46DAACC3}"/>
              </a:ext>
            </a:extLst>
          </p:cNvPr>
          <p:cNvSpPr>
            <a:spLocks noGrp="1"/>
          </p:cNvSpPr>
          <p:nvPr>
            <p:ph type="title"/>
          </p:nvPr>
        </p:nvSpPr>
        <p:spPr/>
        <p:txBody>
          <a:bodyPr/>
          <a:lstStyle/>
          <a:p>
            <a:r>
              <a:rPr lang="en-IN" dirty="0"/>
              <a:t>Algorithm Specification</a:t>
            </a:r>
          </a:p>
        </p:txBody>
      </p:sp>
      <p:sp>
        <p:nvSpPr>
          <p:cNvPr id="3" name="Content Placeholder 2">
            <a:extLst>
              <a:ext uri="{FF2B5EF4-FFF2-40B4-BE49-F238E27FC236}">
                <a16:creationId xmlns:a16="http://schemas.microsoft.com/office/drawing/2014/main" id="{8D0A4B81-94F7-9CC3-1E92-7E900141AA76}"/>
              </a:ext>
            </a:extLst>
          </p:cNvPr>
          <p:cNvSpPr>
            <a:spLocks noGrp="1"/>
          </p:cNvSpPr>
          <p:nvPr>
            <p:ph idx="1"/>
          </p:nvPr>
        </p:nvSpPr>
        <p:spPr>
          <a:xfrm>
            <a:off x="677333" y="1183341"/>
            <a:ext cx="10559417" cy="4858021"/>
          </a:xfrm>
        </p:spPr>
        <p:txBody>
          <a:bodyPr>
            <a:noAutofit/>
          </a:bodyPr>
          <a:lstStyle/>
          <a:p>
            <a:r>
              <a:rPr lang="en-IN" sz="3200" dirty="0"/>
              <a:t>Algorithm can be described in three ways</a:t>
            </a:r>
          </a:p>
          <a:p>
            <a:r>
              <a:rPr lang="en-IN" sz="3200" dirty="0"/>
              <a:t>1.Natural language like English</a:t>
            </a:r>
          </a:p>
          <a:p>
            <a:pPr marL="0" indent="0">
              <a:buNone/>
            </a:pPr>
            <a:endParaRPr lang="en-IN" sz="3200" dirty="0"/>
          </a:p>
          <a:p>
            <a:r>
              <a:rPr lang="en-IN" sz="3200" dirty="0"/>
              <a:t>2.Graphic representation called flowchart : </a:t>
            </a:r>
          </a:p>
          <a:p>
            <a:endParaRPr lang="en-IN" sz="3200" dirty="0"/>
          </a:p>
          <a:p>
            <a:r>
              <a:rPr lang="en-IN" sz="3200" dirty="0"/>
              <a:t>3.Pseudo-codeMethod:</a:t>
            </a:r>
          </a:p>
        </p:txBody>
      </p:sp>
    </p:spTree>
    <p:extLst>
      <p:ext uri="{BB962C8B-B14F-4D97-AF65-F5344CB8AC3E}">
        <p14:creationId xmlns:p14="http://schemas.microsoft.com/office/powerpoint/2010/main" val="1585698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BED9F2-838A-6DE4-E19E-BF06992F6237}"/>
              </a:ext>
            </a:extLst>
          </p:cNvPr>
          <p:cNvPicPr>
            <a:picLocks noChangeAspect="1"/>
          </p:cNvPicPr>
          <p:nvPr/>
        </p:nvPicPr>
        <p:blipFill>
          <a:blip r:embed="rId2"/>
          <a:stretch>
            <a:fillRect/>
          </a:stretch>
        </p:blipFill>
        <p:spPr>
          <a:xfrm>
            <a:off x="-75304" y="0"/>
            <a:ext cx="12267304" cy="6857999"/>
          </a:xfrm>
          <a:prstGeom prst="rect">
            <a:avLst/>
          </a:prstGeom>
        </p:spPr>
      </p:pic>
    </p:spTree>
    <p:extLst>
      <p:ext uri="{BB962C8B-B14F-4D97-AF65-F5344CB8AC3E}">
        <p14:creationId xmlns:p14="http://schemas.microsoft.com/office/powerpoint/2010/main" val="107388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2BDEA-D66C-EB08-939F-2A39240C59AF}"/>
              </a:ext>
            </a:extLst>
          </p:cNvPr>
          <p:cNvPicPr>
            <a:picLocks noChangeAspect="1"/>
          </p:cNvPicPr>
          <p:nvPr/>
        </p:nvPicPr>
        <p:blipFill>
          <a:blip r:embed="rId3"/>
          <a:stretch>
            <a:fillRect/>
          </a:stretch>
        </p:blipFill>
        <p:spPr>
          <a:xfrm>
            <a:off x="0" y="1"/>
            <a:ext cx="12191999" cy="6970954"/>
          </a:xfrm>
          <a:prstGeom prst="rect">
            <a:avLst/>
          </a:prstGeom>
        </p:spPr>
      </p:pic>
    </p:spTree>
    <p:extLst>
      <p:ext uri="{BB962C8B-B14F-4D97-AF65-F5344CB8AC3E}">
        <p14:creationId xmlns:p14="http://schemas.microsoft.com/office/powerpoint/2010/main" val="110561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04FD-5EDC-3094-16D6-4AF6AE488FDB}"/>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EC275916-5C3E-5F69-7E8E-0E7CD6C1FCB5}"/>
              </a:ext>
            </a:extLst>
          </p:cNvPr>
          <p:cNvSpPr>
            <a:spLocks noGrp="1"/>
          </p:cNvSpPr>
          <p:nvPr>
            <p:ph idx="1"/>
          </p:nvPr>
        </p:nvSpPr>
        <p:spPr>
          <a:xfrm>
            <a:off x="677334" y="2160589"/>
            <a:ext cx="11514666" cy="3880773"/>
          </a:xfrm>
        </p:spPr>
        <p:txBody>
          <a:bodyPr/>
          <a:lstStyle/>
          <a:p>
            <a:r>
              <a:rPr lang="en-IN" sz="4000" b="1" dirty="0"/>
              <a:t>Informal Definition: </a:t>
            </a:r>
          </a:p>
          <a:p>
            <a:endParaRPr lang="en-IN" dirty="0"/>
          </a:p>
          <a:p>
            <a:r>
              <a:rPr lang="en-IN" sz="2400" dirty="0"/>
              <a:t>An Algorithm is any well-defined computational procedure that takes some value or set of values as input and produces a set of values or some   value as output.</a:t>
            </a:r>
          </a:p>
          <a:p>
            <a:r>
              <a:rPr lang="en-IN" sz="2400" dirty="0"/>
              <a:t>Algorithm is a sequence of computational steps that transforms the   input into the output</a:t>
            </a:r>
          </a:p>
        </p:txBody>
      </p:sp>
    </p:spTree>
    <p:extLst>
      <p:ext uri="{BB962C8B-B14F-4D97-AF65-F5344CB8AC3E}">
        <p14:creationId xmlns:p14="http://schemas.microsoft.com/office/powerpoint/2010/main" val="291339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F4BF5B-7BBB-73F2-1530-A981A6DDADFA}"/>
              </a:ext>
            </a:extLst>
          </p:cNvPr>
          <p:cNvSpPr>
            <a:spLocks noGrp="1"/>
          </p:cNvSpPr>
          <p:nvPr>
            <p:ph type="title"/>
          </p:nvPr>
        </p:nvSpPr>
        <p:spPr/>
        <p:txBody>
          <a:bodyPr/>
          <a:lstStyle/>
          <a:p>
            <a:r>
              <a:rPr lang="en-IN" dirty="0"/>
              <a:t>Pseudo-Code Conventions: </a:t>
            </a:r>
          </a:p>
        </p:txBody>
      </p:sp>
      <p:sp>
        <p:nvSpPr>
          <p:cNvPr id="8" name="Content Placeholder 7">
            <a:extLst>
              <a:ext uri="{FF2B5EF4-FFF2-40B4-BE49-F238E27FC236}">
                <a16:creationId xmlns:a16="http://schemas.microsoft.com/office/drawing/2014/main" id="{0430938D-9E95-6D05-5579-AEA544DC4F64}"/>
              </a:ext>
            </a:extLst>
          </p:cNvPr>
          <p:cNvSpPr>
            <a:spLocks noGrp="1"/>
          </p:cNvSpPr>
          <p:nvPr>
            <p:ph idx="1"/>
          </p:nvPr>
        </p:nvSpPr>
        <p:spPr>
          <a:xfrm>
            <a:off x="677334" y="968189"/>
            <a:ext cx="8596668" cy="5073174"/>
          </a:xfrm>
        </p:spPr>
        <p:txBody>
          <a:bodyPr>
            <a:noAutofit/>
          </a:bodyPr>
          <a:lstStyle/>
          <a:p>
            <a:r>
              <a:rPr lang="en-IN" sz="2800" dirty="0"/>
              <a:t>1.Comments begin with//and continue until the end of line.</a:t>
            </a:r>
          </a:p>
          <a:p>
            <a:r>
              <a:rPr lang="en-IN" sz="2800" dirty="0"/>
              <a:t> 2.Bocks are indicated with matching braces  {and}. </a:t>
            </a:r>
          </a:p>
          <a:p>
            <a:r>
              <a:rPr lang="en-IN" sz="2800" dirty="0"/>
              <a:t>3. An identifier begins with a letter .The data types of variables are  not explicitly declared.</a:t>
            </a:r>
          </a:p>
          <a:p>
            <a:r>
              <a:rPr lang="en-IN" sz="2800" dirty="0"/>
              <a:t> 4.Compound data types can be formed with records. </a:t>
            </a:r>
          </a:p>
          <a:p>
            <a:r>
              <a:rPr lang="en-IN" sz="2800" dirty="0"/>
              <a:t>5.Assignment of values to variables is done using the assignment statement. :=; 6.</a:t>
            </a:r>
          </a:p>
          <a:p>
            <a:r>
              <a:rPr lang="en-IN" sz="2800" dirty="0"/>
              <a:t>There are two Boolean values TRUE and FALSE.</a:t>
            </a:r>
          </a:p>
          <a:p>
            <a:r>
              <a:rPr lang="en-IN" sz="2800" dirty="0"/>
              <a:t> Logical Operators AND,OR,NOT </a:t>
            </a:r>
          </a:p>
        </p:txBody>
      </p:sp>
    </p:spTree>
    <p:extLst>
      <p:ext uri="{BB962C8B-B14F-4D97-AF65-F5344CB8AC3E}">
        <p14:creationId xmlns:p14="http://schemas.microsoft.com/office/powerpoint/2010/main" val="2328032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D703-0C97-2DA9-42A2-42DC9621A068}"/>
              </a:ext>
            </a:extLst>
          </p:cNvPr>
          <p:cNvSpPr>
            <a:spLocks noGrp="1"/>
          </p:cNvSpPr>
          <p:nvPr>
            <p:ph type="title"/>
          </p:nvPr>
        </p:nvSpPr>
        <p:spPr/>
        <p:txBody>
          <a:bodyPr/>
          <a:lstStyle/>
          <a:p>
            <a:r>
              <a:rPr lang="en-IN" dirty="0"/>
              <a:t>PERFORMANCE ANALYSIS</a:t>
            </a:r>
          </a:p>
        </p:txBody>
      </p:sp>
      <p:sp>
        <p:nvSpPr>
          <p:cNvPr id="3" name="Content Placeholder 2">
            <a:extLst>
              <a:ext uri="{FF2B5EF4-FFF2-40B4-BE49-F238E27FC236}">
                <a16:creationId xmlns:a16="http://schemas.microsoft.com/office/drawing/2014/main" id="{8AC94ADF-5588-3134-8AA7-DE821A576286}"/>
              </a:ext>
            </a:extLst>
          </p:cNvPr>
          <p:cNvSpPr>
            <a:spLocks noGrp="1"/>
          </p:cNvSpPr>
          <p:nvPr>
            <p:ph idx="1"/>
          </p:nvPr>
        </p:nvSpPr>
        <p:spPr>
          <a:xfrm>
            <a:off x="677334" y="1517715"/>
            <a:ext cx="11514666" cy="4523647"/>
          </a:xfrm>
        </p:spPr>
        <p:txBody>
          <a:bodyPr>
            <a:normAutofit/>
          </a:bodyPr>
          <a:lstStyle/>
          <a:p>
            <a:r>
              <a:rPr lang="en-IN" sz="2000" b="1" dirty="0"/>
              <a:t>Space complexity :</a:t>
            </a:r>
          </a:p>
          <a:p>
            <a:r>
              <a:rPr lang="en-IN" sz="2000" dirty="0"/>
              <a:t>Total amount of computer memory required by an algorithm to complete its execution is called as space complexity of that algorithm. The Space required by an algorithm is the sum of following components.</a:t>
            </a:r>
          </a:p>
          <a:p>
            <a:r>
              <a:rPr lang="en-IN" sz="2000" b="1" dirty="0"/>
              <a:t>A fixed part</a:t>
            </a:r>
            <a:r>
              <a:rPr lang="en-IN" sz="2000" dirty="0"/>
              <a:t> that is independent of the input and output . This includes memory space for codes, variables , constants and so on. </a:t>
            </a:r>
          </a:p>
          <a:p>
            <a:r>
              <a:rPr lang="en-IN" sz="2000" b="1" dirty="0"/>
              <a:t>A variable part </a:t>
            </a:r>
            <a:r>
              <a:rPr lang="en-IN" sz="2000" dirty="0"/>
              <a:t>that depends on the input, output and recursion stack.</a:t>
            </a:r>
          </a:p>
          <a:p>
            <a:r>
              <a:rPr lang="en-US" sz="2000" dirty="0"/>
              <a:t>Space requirement S(P) of an algorithm P, </a:t>
            </a:r>
          </a:p>
          <a:p>
            <a:pPr marL="0" indent="0">
              <a:buNone/>
            </a:pPr>
            <a:r>
              <a:rPr lang="en-US" sz="2000" dirty="0"/>
              <a:t>                                     S(P)= c + </a:t>
            </a:r>
            <a:r>
              <a:rPr lang="en-US" sz="2000" dirty="0" err="1"/>
              <a:t>Sp</a:t>
            </a:r>
            <a:endParaRPr lang="en-US" sz="2000" dirty="0"/>
          </a:p>
          <a:p>
            <a:pPr marL="0" indent="0">
              <a:buNone/>
            </a:pPr>
            <a:r>
              <a:rPr lang="en-IN" sz="2000" dirty="0"/>
              <a:t>Where c is a constant depends on the fixed part , </a:t>
            </a:r>
            <a:r>
              <a:rPr lang="en-IN" sz="2000" dirty="0" err="1"/>
              <a:t>Sp</a:t>
            </a:r>
            <a:r>
              <a:rPr lang="en-IN" sz="2000" dirty="0"/>
              <a:t> is the instance characteristics.</a:t>
            </a:r>
          </a:p>
        </p:txBody>
      </p:sp>
    </p:spTree>
    <p:extLst>
      <p:ext uri="{BB962C8B-B14F-4D97-AF65-F5344CB8AC3E}">
        <p14:creationId xmlns:p14="http://schemas.microsoft.com/office/powerpoint/2010/main" val="3512882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40249A-A251-B55C-5BAB-2DB7708E6563}"/>
              </a:ext>
            </a:extLst>
          </p:cNvPr>
          <p:cNvSpPr txBox="1"/>
          <p:nvPr/>
        </p:nvSpPr>
        <p:spPr>
          <a:xfrm>
            <a:off x="386499" y="3108191"/>
            <a:ext cx="8769283" cy="2554545"/>
          </a:xfrm>
          <a:prstGeom prst="rect">
            <a:avLst/>
          </a:prstGeom>
          <a:noFill/>
        </p:spPr>
        <p:txBody>
          <a:bodyPr wrap="square">
            <a:spAutoFit/>
          </a:bodyPr>
          <a:lstStyle/>
          <a:p>
            <a:endParaRPr lang="en-IN" sz="4000" dirty="0"/>
          </a:p>
          <a:p>
            <a:endParaRPr lang="en-IN" sz="4000" dirty="0"/>
          </a:p>
          <a:p>
            <a:endParaRPr lang="en-IN" sz="4000" dirty="0"/>
          </a:p>
          <a:p>
            <a:endParaRPr lang="en-IN" sz="4000" dirty="0"/>
          </a:p>
        </p:txBody>
      </p:sp>
      <p:sp>
        <p:nvSpPr>
          <p:cNvPr id="3" name="Content Placeholder 2">
            <a:extLst>
              <a:ext uri="{FF2B5EF4-FFF2-40B4-BE49-F238E27FC236}">
                <a16:creationId xmlns:a16="http://schemas.microsoft.com/office/drawing/2014/main" id="{2EFAC85A-2300-1957-CB70-318267B15458}"/>
              </a:ext>
            </a:extLst>
          </p:cNvPr>
          <p:cNvSpPr>
            <a:spLocks noGrp="1"/>
          </p:cNvSpPr>
          <p:nvPr>
            <p:ph idx="4294967295"/>
          </p:nvPr>
        </p:nvSpPr>
        <p:spPr>
          <a:xfrm>
            <a:off x="1" y="710006"/>
            <a:ext cx="10090672" cy="5332020"/>
          </a:xfrm>
        </p:spPr>
        <p:txBody>
          <a:bodyPr>
            <a:normAutofit/>
          </a:bodyPr>
          <a:lstStyle/>
          <a:p>
            <a:pPr marL="0" indent="0">
              <a:buNone/>
            </a:pPr>
            <a:r>
              <a:rPr lang="en-IN" sz="3200" dirty="0"/>
              <a:t>float </a:t>
            </a:r>
            <a:r>
              <a:rPr lang="en-IN" sz="3200" dirty="0" err="1"/>
              <a:t>abc</a:t>
            </a:r>
            <a:r>
              <a:rPr lang="en-IN" sz="3200" dirty="0"/>
              <a:t>(float a , float b , float c)</a:t>
            </a:r>
          </a:p>
          <a:p>
            <a:pPr marL="0" indent="0">
              <a:buNone/>
            </a:pPr>
            <a:r>
              <a:rPr lang="en-IN" sz="3200" dirty="0"/>
              <a:t>    {</a:t>
            </a:r>
          </a:p>
          <a:p>
            <a:pPr marL="0" indent="0">
              <a:buNone/>
            </a:pPr>
            <a:r>
              <a:rPr lang="en-IN" sz="3200" dirty="0"/>
              <a:t>        return (a + b + b * c + (</a:t>
            </a:r>
            <a:r>
              <a:rPr lang="en-IN" sz="3200" dirty="0" err="1"/>
              <a:t>a+b+c</a:t>
            </a:r>
            <a:r>
              <a:rPr lang="en-IN" sz="3200" dirty="0"/>
              <a:t>)/(</a:t>
            </a:r>
            <a:r>
              <a:rPr lang="en-IN" sz="3200" dirty="0" err="1"/>
              <a:t>a+b</a:t>
            </a:r>
            <a:r>
              <a:rPr lang="en-IN" sz="3200" dirty="0"/>
              <a:t>) +4.0);</a:t>
            </a:r>
          </a:p>
          <a:p>
            <a:pPr marL="0" indent="0">
              <a:buNone/>
            </a:pPr>
            <a:r>
              <a:rPr lang="en-IN" sz="3200" dirty="0"/>
              <a:t>    }</a:t>
            </a:r>
          </a:p>
        </p:txBody>
      </p:sp>
    </p:spTree>
    <p:extLst>
      <p:ext uri="{BB962C8B-B14F-4D97-AF65-F5344CB8AC3E}">
        <p14:creationId xmlns:p14="http://schemas.microsoft.com/office/powerpoint/2010/main" val="4022095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53F80C-2649-A9A8-31C8-FADCEC51EB34}"/>
              </a:ext>
            </a:extLst>
          </p:cNvPr>
          <p:cNvSpPr>
            <a:spLocks noGrp="1"/>
          </p:cNvSpPr>
          <p:nvPr>
            <p:ph idx="4294967295"/>
          </p:nvPr>
        </p:nvSpPr>
        <p:spPr>
          <a:xfrm>
            <a:off x="0" y="1659118"/>
            <a:ext cx="10755984" cy="4382907"/>
          </a:xfrm>
        </p:spPr>
        <p:txBody>
          <a:bodyPr>
            <a:normAutofit/>
          </a:bodyPr>
          <a:lstStyle/>
          <a:p>
            <a:r>
              <a:rPr lang="en-IN" sz="4000" dirty="0"/>
              <a:t>Here fixed component depends on the size of a , b and c.</a:t>
            </a:r>
          </a:p>
          <a:p>
            <a:r>
              <a:rPr lang="en-IN" sz="4000" dirty="0"/>
              <a:t>Also instance characteristics </a:t>
            </a:r>
            <a:r>
              <a:rPr lang="en-IN" sz="4000" dirty="0" err="1"/>
              <a:t>Sp</a:t>
            </a:r>
            <a:r>
              <a:rPr lang="en-IN" sz="4000" dirty="0"/>
              <a:t>=0 </a:t>
            </a:r>
          </a:p>
        </p:txBody>
      </p:sp>
    </p:spTree>
    <p:extLst>
      <p:ext uri="{BB962C8B-B14F-4D97-AF65-F5344CB8AC3E}">
        <p14:creationId xmlns:p14="http://schemas.microsoft.com/office/powerpoint/2010/main" val="21946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2466-3530-EFA4-3248-D649E0043841}"/>
              </a:ext>
            </a:extLst>
          </p:cNvPr>
          <p:cNvSpPr>
            <a:spLocks noGrp="1"/>
          </p:cNvSpPr>
          <p:nvPr>
            <p:ph type="title"/>
          </p:nvPr>
        </p:nvSpPr>
        <p:spPr/>
        <p:txBody>
          <a:bodyPr/>
          <a:lstStyle/>
          <a:p>
            <a:r>
              <a:rPr lang="en-IN" dirty="0"/>
              <a:t>Time Complexity</a:t>
            </a:r>
          </a:p>
        </p:txBody>
      </p:sp>
      <p:sp>
        <p:nvSpPr>
          <p:cNvPr id="3" name="Content Placeholder 2">
            <a:extLst>
              <a:ext uri="{FF2B5EF4-FFF2-40B4-BE49-F238E27FC236}">
                <a16:creationId xmlns:a16="http://schemas.microsoft.com/office/drawing/2014/main" id="{E6E6F6B2-BE12-6B6A-B492-25F6F3B40DE6}"/>
              </a:ext>
            </a:extLst>
          </p:cNvPr>
          <p:cNvSpPr>
            <a:spLocks noGrp="1"/>
          </p:cNvSpPr>
          <p:nvPr>
            <p:ph idx="1"/>
          </p:nvPr>
        </p:nvSpPr>
        <p:spPr>
          <a:xfrm>
            <a:off x="677333" y="2160589"/>
            <a:ext cx="9961979" cy="3880773"/>
          </a:xfrm>
        </p:spPr>
        <p:txBody>
          <a:bodyPr>
            <a:normAutofit/>
          </a:bodyPr>
          <a:lstStyle/>
          <a:p>
            <a:r>
              <a:rPr lang="en-IN" sz="2800" dirty="0"/>
              <a:t>The time T(p) taken by a program P is the sum of the compile time and the run time(execution time) .</a:t>
            </a:r>
          </a:p>
          <a:p>
            <a:r>
              <a:rPr lang="en-IN" sz="2800" dirty="0" err="1"/>
              <a:t>tp</a:t>
            </a:r>
            <a:r>
              <a:rPr lang="en-IN" sz="2800" dirty="0">
                <a:sym typeface="Wingdings" panose="05000000000000000000" pitchFamily="2" charset="2"/>
              </a:rPr>
              <a:t> sum of the time taken to execute all the instructions in the program.</a:t>
            </a:r>
          </a:p>
          <a:p>
            <a:r>
              <a:rPr lang="en-IN" sz="2800" dirty="0">
                <a:sym typeface="Wingdings" panose="05000000000000000000" pitchFamily="2" charset="2"/>
              </a:rPr>
              <a:t>For estimation of time complexity count only the number of program steps.</a:t>
            </a:r>
          </a:p>
        </p:txBody>
      </p:sp>
    </p:spTree>
    <p:extLst>
      <p:ext uri="{BB962C8B-B14F-4D97-AF65-F5344CB8AC3E}">
        <p14:creationId xmlns:p14="http://schemas.microsoft.com/office/powerpoint/2010/main" val="3631119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530594-CDB5-8296-F35C-02145A9A43C3}"/>
              </a:ext>
            </a:extLst>
          </p:cNvPr>
          <p:cNvPicPr>
            <a:picLocks noChangeAspect="1"/>
          </p:cNvPicPr>
          <p:nvPr/>
        </p:nvPicPr>
        <p:blipFill>
          <a:blip r:embed="rId2"/>
          <a:stretch>
            <a:fillRect/>
          </a:stretch>
        </p:blipFill>
        <p:spPr>
          <a:xfrm>
            <a:off x="0" y="0"/>
            <a:ext cx="12192000" cy="7013986"/>
          </a:xfrm>
          <a:prstGeom prst="rect">
            <a:avLst/>
          </a:prstGeom>
        </p:spPr>
      </p:pic>
    </p:spTree>
    <p:extLst>
      <p:ext uri="{BB962C8B-B14F-4D97-AF65-F5344CB8AC3E}">
        <p14:creationId xmlns:p14="http://schemas.microsoft.com/office/powerpoint/2010/main" val="1791966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611A98-0FE8-58BA-7055-3BCA4413B40F}"/>
              </a:ext>
            </a:extLst>
          </p:cNvPr>
          <p:cNvPicPr>
            <a:picLocks noChangeAspect="1"/>
          </p:cNvPicPr>
          <p:nvPr/>
        </p:nvPicPr>
        <p:blipFill>
          <a:blip r:embed="rId2"/>
          <a:stretch>
            <a:fillRect/>
          </a:stretch>
        </p:blipFill>
        <p:spPr>
          <a:xfrm>
            <a:off x="0" y="172122"/>
            <a:ext cx="12191999" cy="6685878"/>
          </a:xfrm>
          <a:prstGeom prst="rect">
            <a:avLst/>
          </a:prstGeom>
        </p:spPr>
      </p:pic>
    </p:spTree>
    <p:extLst>
      <p:ext uri="{BB962C8B-B14F-4D97-AF65-F5344CB8AC3E}">
        <p14:creationId xmlns:p14="http://schemas.microsoft.com/office/powerpoint/2010/main" val="1879172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92857-A1C9-5FFF-346F-1C4D906290A4}"/>
              </a:ext>
            </a:extLst>
          </p:cNvPr>
          <p:cNvPicPr>
            <a:picLocks noChangeAspect="1"/>
          </p:cNvPicPr>
          <p:nvPr/>
        </p:nvPicPr>
        <p:blipFill>
          <a:blip r:embed="rId2"/>
          <a:stretch>
            <a:fillRect/>
          </a:stretch>
        </p:blipFill>
        <p:spPr>
          <a:xfrm>
            <a:off x="0" y="-215154"/>
            <a:ext cx="12192000" cy="7073153"/>
          </a:xfrm>
          <a:prstGeom prst="rect">
            <a:avLst/>
          </a:prstGeom>
        </p:spPr>
      </p:pic>
    </p:spTree>
    <p:extLst>
      <p:ext uri="{BB962C8B-B14F-4D97-AF65-F5344CB8AC3E}">
        <p14:creationId xmlns:p14="http://schemas.microsoft.com/office/powerpoint/2010/main" val="3779247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4D146-2283-B44A-F45B-435C89F45345}"/>
              </a:ext>
            </a:extLst>
          </p:cNvPr>
          <p:cNvPicPr>
            <a:picLocks noChangeAspect="1"/>
          </p:cNvPicPr>
          <p:nvPr/>
        </p:nvPicPr>
        <p:blipFill>
          <a:blip r:embed="rId2"/>
          <a:stretch>
            <a:fillRect/>
          </a:stretch>
        </p:blipFill>
        <p:spPr>
          <a:xfrm>
            <a:off x="0" y="-225911"/>
            <a:ext cx="12191999" cy="7083911"/>
          </a:xfrm>
          <a:prstGeom prst="rect">
            <a:avLst/>
          </a:prstGeom>
        </p:spPr>
      </p:pic>
    </p:spTree>
    <p:extLst>
      <p:ext uri="{BB962C8B-B14F-4D97-AF65-F5344CB8AC3E}">
        <p14:creationId xmlns:p14="http://schemas.microsoft.com/office/powerpoint/2010/main" val="2098998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327932-A2AA-F9FA-6D84-0D131608BDCC}"/>
              </a:ext>
            </a:extLst>
          </p:cNvPr>
          <p:cNvSpPr>
            <a:spLocks noGrp="1"/>
          </p:cNvSpPr>
          <p:nvPr>
            <p:ph idx="4294967295"/>
          </p:nvPr>
        </p:nvSpPr>
        <p:spPr>
          <a:xfrm>
            <a:off x="0" y="1376980"/>
            <a:ext cx="11187953" cy="4665046"/>
          </a:xfrm>
        </p:spPr>
        <p:txBody>
          <a:bodyPr>
            <a:normAutofit/>
          </a:bodyPr>
          <a:lstStyle/>
          <a:p>
            <a:r>
              <a:rPr lang="en-US" sz="4800" dirty="0"/>
              <a:t>1)Measuring Space complexity</a:t>
            </a:r>
          </a:p>
          <a:p>
            <a:endParaRPr lang="en-US" sz="4800" dirty="0"/>
          </a:p>
          <a:p>
            <a:r>
              <a:rPr lang="en-US" sz="4800" dirty="0"/>
              <a:t>2)Measuring Time complexity</a:t>
            </a:r>
            <a:endParaRPr lang="en-IN" sz="4800" dirty="0"/>
          </a:p>
        </p:txBody>
      </p:sp>
    </p:spTree>
    <p:extLst>
      <p:ext uri="{BB962C8B-B14F-4D97-AF65-F5344CB8AC3E}">
        <p14:creationId xmlns:p14="http://schemas.microsoft.com/office/powerpoint/2010/main" val="279696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315E0F-3BDA-411A-980E-6111B25B3C21}"/>
              </a:ext>
            </a:extLst>
          </p:cNvPr>
          <p:cNvSpPr>
            <a:spLocks noGrp="1"/>
          </p:cNvSpPr>
          <p:nvPr>
            <p:ph idx="4294967295"/>
          </p:nvPr>
        </p:nvSpPr>
        <p:spPr>
          <a:xfrm>
            <a:off x="0" y="1338606"/>
            <a:ext cx="11792932" cy="4703419"/>
          </a:xfrm>
        </p:spPr>
        <p:txBody>
          <a:bodyPr/>
          <a:lstStyle/>
          <a:p>
            <a:r>
              <a:rPr lang="en-IN" sz="3200" b="1" dirty="0"/>
              <a:t>Formal Definition:</a:t>
            </a:r>
          </a:p>
          <a:p>
            <a:endParaRPr lang="en-IN" b="1" dirty="0"/>
          </a:p>
          <a:p>
            <a:r>
              <a:rPr lang="en-IN" sz="2800" dirty="0"/>
              <a:t>An algorithm is a sequence of unambiguous instructions for solving a problem, i.e. , for obtaining a required output for any legitimate input in a finite amount of time. </a:t>
            </a:r>
            <a:r>
              <a:rPr lang="en-IN" sz="2800" b="1" dirty="0"/>
              <a:t> </a:t>
            </a:r>
          </a:p>
        </p:txBody>
      </p:sp>
    </p:spTree>
    <p:extLst>
      <p:ext uri="{BB962C8B-B14F-4D97-AF65-F5344CB8AC3E}">
        <p14:creationId xmlns:p14="http://schemas.microsoft.com/office/powerpoint/2010/main" val="354859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F0531-6369-96C2-56BE-E5C3757AE2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50623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A4012-2897-DFFC-4A90-6860594FBE91}"/>
              </a:ext>
            </a:extLst>
          </p:cNvPr>
          <p:cNvPicPr>
            <a:picLocks noChangeAspect="1"/>
          </p:cNvPicPr>
          <p:nvPr/>
        </p:nvPicPr>
        <p:blipFill>
          <a:blip r:embed="rId2"/>
          <a:stretch>
            <a:fillRect/>
          </a:stretch>
        </p:blipFill>
        <p:spPr>
          <a:xfrm>
            <a:off x="0" y="0"/>
            <a:ext cx="12192000" cy="7003228"/>
          </a:xfrm>
          <a:prstGeom prst="rect">
            <a:avLst/>
          </a:prstGeom>
        </p:spPr>
      </p:pic>
    </p:spTree>
    <p:extLst>
      <p:ext uri="{BB962C8B-B14F-4D97-AF65-F5344CB8AC3E}">
        <p14:creationId xmlns:p14="http://schemas.microsoft.com/office/powerpoint/2010/main" val="1369365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E4B04-1F40-9151-294E-B76B9CE4090E}"/>
              </a:ext>
            </a:extLst>
          </p:cNvPr>
          <p:cNvPicPr>
            <a:picLocks noChangeAspect="1"/>
          </p:cNvPicPr>
          <p:nvPr/>
        </p:nvPicPr>
        <p:blipFill>
          <a:blip r:embed="rId2"/>
          <a:stretch>
            <a:fillRect/>
          </a:stretch>
        </p:blipFill>
        <p:spPr>
          <a:xfrm>
            <a:off x="0" y="1"/>
            <a:ext cx="12285233" cy="6981712"/>
          </a:xfrm>
          <a:prstGeom prst="rect">
            <a:avLst/>
          </a:prstGeom>
        </p:spPr>
      </p:pic>
    </p:spTree>
    <p:extLst>
      <p:ext uri="{BB962C8B-B14F-4D97-AF65-F5344CB8AC3E}">
        <p14:creationId xmlns:p14="http://schemas.microsoft.com/office/powerpoint/2010/main" val="2307319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C853B-12F1-6115-CB6F-5F42439406C0}"/>
              </a:ext>
            </a:extLst>
          </p:cNvPr>
          <p:cNvPicPr>
            <a:picLocks noChangeAspect="1"/>
          </p:cNvPicPr>
          <p:nvPr/>
        </p:nvPicPr>
        <p:blipFill>
          <a:blip r:embed="rId3"/>
          <a:stretch>
            <a:fillRect/>
          </a:stretch>
        </p:blipFill>
        <p:spPr>
          <a:xfrm>
            <a:off x="0" y="0"/>
            <a:ext cx="12191999" cy="7078532"/>
          </a:xfrm>
          <a:prstGeom prst="rect">
            <a:avLst/>
          </a:prstGeom>
        </p:spPr>
      </p:pic>
    </p:spTree>
    <p:extLst>
      <p:ext uri="{BB962C8B-B14F-4D97-AF65-F5344CB8AC3E}">
        <p14:creationId xmlns:p14="http://schemas.microsoft.com/office/powerpoint/2010/main" val="326559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40983B-A06E-BF42-E1C4-EA2160207E36}"/>
              </a:ext>
            </a:extLst>
          </p:cNvPr>
          <p:cNvPicPr>
            <a:picLocks noChangeAspect="1"/>
          </p:cNvPicPr>
          <p:nvPr/>
        </p:nvPicPr>
        <p:blipFill>
          <a:blip r:embed="rId3"/>
          <a:stretch>
            <a:fillRect/>
          </a:stretch>
        </p:blipFill>
        <p:spPr>
          <a:xfrm>
            <a:off x="0" y="-86061"/>
            <a:ext cx="12192000" cy="7777779"/>
          </a:xfrm>
          <a:prstGeom prst="rect">
            <a:avLst/>
          </a:prstGeom>
        </p:spPr>
      </p:pic>
    </p:spTree>
    <p:extLst>
      <p:ext uri="{BB962C8B-B14F-4D97-AF65-F5344CB8AC3E}">
        <p14:creationId xmlns:p14="http://schemas.microsoft.com/office/powerpoint/2010/main" val="1291902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FFF44-54E4-33CD-F1E3-2B869BE4F5AA}"/>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1004361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700E5F-001C-79C6-DCE3-C2BE5ED990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3222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2DEE5-F1D2-0E7D-7CD6-29847ADA4A35}"/>
              </a:ext>
            </a:extLst>
          </p:cNvPr>
          <p:cNvSpPr>
            <a:spLocks noGrp="1"/>
          </p:cNvSpPr>
          <p:nvPr>
            <p:ph type="title"/>
          </p:nvPr>
        </p:nvSpPr>
        <p:spPr/>
        <p:txBody>
          <a:bodyPr/>
          <a:lstStyle/>
          <a:p>
            <a:r>
              <a:rPr lang="en-US" dirty="0"/>
              <a:t>ASYMPTOTIC NOTATIONS</a:t>
            </a:r>
            <a:endParaRPr lang="en-IN" dirty="0"/>
          </a:p>
        </p:txBody>
      </p:sp>
      <p:sp>
        <p:nvSpPr>
          <p:cNvPr id="3" name="Content Placeholder 2">
            <a:extLst>
              <a:ext uri="{FF2B5EF4-FFF2-40B4-BE49-F238E27FC236}">
                <a16:creationId xmlns:a16="http://schemas.microsoft.com/office/drawing/2014/main" id="{BDBFF4E0-D7DA-51E6-DDE2-0013EB87C301}"/>
              </a:ext>
            </a:extLst>
          </p:cNvPr>
          <p:cNvSpPr>
            <a:spLocks noGrp="1"/>
          </p:cNvSpPr>
          <p:nvPr>
            <p:ph idx="1"/>
          </p:nvPr>
        </p:nvSpPr>
        <p:spPr/>
        <p:txBody>
          <a:bodyPr>
            <a:normAutofit/>
          </a:bodyPr>
          <a:lstStyle/>
          <a:p>
            <a:r>
              <a:rPr lang="en-IN" sz="4000" dirty="0"/>
              <a:t>O(Big-oh)</a:t>
            </a:r>
          </a:p>
          <a:p>
            <a:r>
              <a:rPr lang="el-GR" sz="4000" dirty="0"/>
              <a:t>Ω(</a:t>
            </a:r>
            <a:r>
              <a:rPr lang="en-IN" sz="4000" dirty="0"/>
              <a:t>Big-omega),</a:t>
            </a:r>
          </a:p>
          <a:p>
            <a:r>
              <a:rPr lang="en-IN" sz="4000" dirty="0"/>
              <a:t> </a:t>
            </a:r>
            <a:r>
              <a:rPr lang="el-GR" sz="4000" dirty="0"/>
              <a:t>Θ(</a:t>
            </a:r>
            <a:r>
              <a:rPr lang="en-IN" sz="4000" dirty="0"/>
              <a:t>Big-theta)</a:t>
            </a:r>
          </a:p>
        </p:txBody>
      </p:sp>
    </p:spTree>
    <p:extLst>
      <p:ext uri="{BB962C8B-B14F-4D97-AF65-F5344CB8AC3E}">
        <p14:creationId xmlns:p14="http://schemas.microsoft.com/office/powerpoint/2010/main" val="51406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5BB0-EF1B-0226-FD0F-347A4EC2EEDA}"/>
              </a:ext>
            </a:extLst>
          </p:cNvPr>
          <p:cNvSpPr>
            <a:spLocks noGrp="1"/>
          </p:cNvSpPr>
          <p:nvPr>
            <p:ph type="title"/>
          </p:nvPr>
        </p:nvSpPr>
        <p:spPr/>
        <p:txBody>
          <a:bodyPr/>
          <a:lstStyle/>
          <a:p>
            <a:r>
              <a:rPr lang="en-US" dirty="0"/>
              <a:t>Big-Oh (O)</a:t>
            </a:r>
            <a:endParaRPr lang="en-IN" dirty="0"/>
          </a:p>
        </p:txBody>
      </p:sp>
      <p:pic>
        <p:nvPicPr>
          <p:cNvPr id="5" name="Content Placeholder 4">
            <a:extLst>
              <a:ext uri="{FF2B5EF4-FFF2-40B4-BE49-F238E27FC236}">
                <a16:creationId xmlns:a16="http://schemas.microsoft.com/office/drawing/2014/main" id="{4F62D289-FA45-F703-AA9D-2D7D88E24230}"/>
              </a:ext>
            </a:extLst>
          </p:cNvPr>
          <p:cNvPicPr>
            <a:picLocks noGrp="1" noChangeAspect="1"/>
          </p:cNvPicPr>
          <p:nvPr>
            <p:ph idx="1"/>
          </p:nvPr>
        </p:nvPicPr>
        <p:blipFill>
          <a:blip r:embed="rId2"/>
          <a:stretch>
            <a:fillRect/>
          </a:stretch>
        </p:blipFill>
        <p:spPr>
          <a:xfrm>
            <a:off x="311972" y="1624406"/>
            <a:ext cx="11880028" cy="3037020"/>
          </a:xfrm>
        </p:spPr>
      </p:pic>
    </p:spTree>
    <p:extLst>
      <p:ext uri="{BB962C8B-B14F-4D97-AF65-F5344CB8AC3E}">
        <p14:creationId xmlns:p14="http://schemas.microsoft.com/office/powerpoint/2010/main" val="163847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E7DB7A-747F-D5BB-C740-506F2950B18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1409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BD1C59-C7DB-26C0-7649-41882134DE97}"/>
              </a:ext>
            </a:extLst>
          </p:cNvPr>
          <p:cNvSpPr>
            <a:spLocks noGrp="1"/>
          </p:cNvSpPr>
          <p:nvPr>
            <p:ph idx="4294967295"/>
          </p:nvPr>
        </p:nvSpPr>
        <p:spPr>
          <a:xfrm>
            <a:off x="1" y="641024"/>
            <a:ext cx="12056882" cy="5401002"/>
          </a:xfrm>
        </p:spPr>
        <p:txBody>
          <a:bodyPr>
            <a:normAutofit/>
          </a:bodyPr>
          <a:lstStyle/>
          <a:p>
            <a:r>
              <a:rPr lang="en-IN" sz="2800" dirty="0"/>
              <a:t>All algorithms should satisfy the following criteria or properties.</a:t>
            </a:r>
          </a:p>
          <a:p>
            <a:r>
              <a:rPr lang="en-IN" sz="2800" b="1" dirty="0"/>
              <a:t>1.INPUT </a:t>
            </a:r>
            <a:r>
              <a:rPr lang="en-IN" sz="2800" dirty="0">
                <a:sym typeface="Wingdings" panose="05000000000000000000" pitchFamily="2" charset="2"/>
              </a:rPr>
              <a:t></a:t>
            </a:r>
            <a:r>
              <a:rPr lang="en-IN" sz="2800" dirty="0"/>
              <a:t>Zero or more quantities are externally supplied. </a:t>
            </a:r>
          </a:p>
          <a:p>
            <a:r>
              <a:rPr lang="en-IN" sz="2800" b="1" dirty="0"/>
              <a:t>2.OUTPUT </a:t>
            </a:r>
            <a:r>
              <a:rPr lang="en-IN" sz="2800" dirty="0">
                <a:sym typeface="Wingdings" panose="05000000000000000000" pitchFamily="2" charset="2"/>
              </a:rPr>
              <a:t></a:t>
            </a:r>
            <a:r>
              <a:rPr lang="en-IN" sz="2800" dirty="0"/>
              <a:t>At least one quantity is produced. </a:t>
            </a:r>
          </a:p>
          <a:p>
            <a:r>
              <a:rPr lang="en-IN" sz="2800" b="1" dirty="0"/>
              <a:t>3.DEFINITENESS </a:t>
            </a:r>
            <a:r>
              <a:rPr lang="en-IN" sz="2800" dirty="0">
                <a:sym typeface="Wingdings" panose="05000000000000000000" pitchFamily="2" charset="2"/>
              </a:rPr>
              <a:t></a:t>
            </a:r>
            <a:r>
              <a:rPr lang="en-IN" sz="2800" dirty="0"/>
              <a:t> Each instruction is clear and unambiguous. </a:t>
            </a:r>
          </a:p>
          <a:p>
            <a:r>
              <a:rPr lang="en-IN" sz="2800" b="1" dirty="0"/>
              <a:t>4.FINITENESS </a:t>
            </a:r>
            <a:r>
              <a:rPr lang="en-IN" sz="2800" dirty="0">
                <a:sym typeface="Wingdings" panose="05000000000000000000" pitchFamily="2" charset="2"/>
              </a:rPr>
              <a:t></a:t>
            </a:r>
            <a:r>
              <a:rPr lang="en-IN" sz="2800" dirty="0"/>
              <a:t> If  we trace out the instructions of an algorithm , then for all   cases, the algorithm terminates after a finite number of steps. </a:t>
            </a:r>
          </a:p>
          <a:p>
            <a:r>
              <a:rPr lang="en-IN" sz="2800" b="1" dirty="0"/>
              <a:t>5.EFFECTIVENESS </a:t>
            </a:r>
            <a:r>
              <a:rPr lang="en-IN" sz="2800" dirty="0">
                <a:sym typeface="Wingdings" panose="05000000000000000000" pitchFamily="2" charset="2"/>
              </a:rPr>
              <a:t></a:t>
            </a:r>
            <a:r>
              <a:rPr lang="en-IN" sz="2800" dirty="0"/>
              <a:t> Every instruction must very basic so that it can be carried out, in principle , by a person using only pencil&amp; paper.</a:t>
            </a:r>
          </a:p>
          <a:p>
            <a:r>
              <a:rPr lang="en-IN" sz="2800" dirty="0"/>
              <a:t>Should not contain any unnecessary steps.</a:t>
            </a:r>
          </a:p>
        </p:txBody>
      </p:sp>
    </p:spTree>
    <p:extLst>
      <p:ext uri="{BB962C8B-B14F-4D97-AF65-F5344CB8AC3E}">
        <p14:creationId xmlns:p14="http://schemas.microsoft.com/office/powerpoint/2010/main" val="3037308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A7E61-18E9-4EC9-D381-DD3EB27A23E3}"/>
              </a:ext>
            </a:extLst>
          </p:cNvPr>
          <p:cNvPicPr>
            <a:picLocks noChangeAspect="1"/>
          </p:cNvPicPr>
          <p:nvPr/>
        </p:nvPicPr>
        <p:blipFill>
          <a:blip r:embed="rId2"/>
          <a:stretch>
            <a:fillRect/>
          </a:stretch>
        </p:blipFill>
        <p:spPr>
          <a:xfrm>
            <a:off x="96819" y="75304"/>
            <a:ext cx="12095181" cy="6782696"/>
          </a:xfrm>
          <a:prstGeom prst="rect">
            <a:avLst/>
          </a:prstGeom>
        </p:spPr>
      </p:pic>
    </p:spTree>
    <p:extLst>
      <p:ext uri="{BB962C8B-B14F-4D97-AF65-F5344CB8AC3E}">
        <p14:creationId xmlns:p14="http://schemas.microsoft.com/office/powerpoint/2010/main" val="3133689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E71F2-F591-FE3C-FF37-8658A01AA762}"/>
              </a:ext>
            </a:extLst>
          </p:cNvPr>
          <p:cNvPicPr>
            <a:picLocks noChangeAspect="1"/>
          </p:cNvPicPr>
          <p:nvPr/>
        </p:nvPicPr>
        <p:blipFill>
          <a:blip r:embed="rId2"/>
          <a:stretch>
            <a:fillRect/>
          </a:stretch>
        </p:blipFill>
        <p:spPr>
          <a:xfrm>
            <a:off x="96820" y="-86061"/>
            <a:ext cx="12095180" cy="6788075"/>
          </a:xfrm>
          <a:prstGeom prst="rect">
            <a:avLst/>
          </a:prstGeom>
        </p:spPr>
      </p:pic>
    </p:spTree>
    <p:extLst>
      <p:ext uri="{BB962C8B-B14F-4D97-AF65-F5344CB8AC3E}">
        <p14:creationId xmlns:p14="http://schemas.microsoft.com/office/powerpoint/2010/main" val="1454026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9D520-FC66-0154-60B1-335B714567E5}"/>
              </a:ext>
            </a:extLst>
          </p:cNvPr>
          <p:cNvPicPr>
            <a:picLocks noChangeAspect="1"/>
          </p:cNvPicPr>
          <p:nvPr/>
        </p:nvPicPr>
        <p:blipFill>
          <a:blip r:embed="rId2"/>
          <a:stretch>
            <a:fillRect/>
          </a:stretch>
        </p:blipFill>
        <p:spPr>
          <a:xfrm>
            <a:off x="322728" y="0"/>
            <a:ext cx="10886739" cy="6691256"/>
          </a:xfrm>
          <a:prstGeom prst="rect">
            <a:avLst/>
          </a:prstGeom>
        </p:spPr>
      </p:pic>
    </p:spTree>
    <p:extLst>
      <p:ext uri="{BB962C8B-B14F-4D97-AF65-F5344CB8AC3E}">
        <p14:creationId xmlns:p14="http://schemas.microsoft.com/office/powerpoint/2010/main" val="256592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EBDFF-CC16-C815-A613-62CE35291BF4}"/>
              </a:ext>
            </a:extLst>
          </p:cNvPr>
          <p:cNvPicPr>
            <a:picLocks noChangeAspect="1"/>
          </p:cNvPicPr>
          <p:nvPr/>
        </p:nvPicPr>
        <p:blipFill>
          <a:blip r:embed="rId3"/>
          <a:stretch>
            <a:fillRect/>
          </a:stretch>
        </p:blipFill>
        <p:spPr>
          <a:xfrm>
            <a:off x="236667" y="215153"/>
            <a:ext cx="11854927" cy="6292594"/>
          </a:xfrm>
          <a:prstGeom prst="rect">
            <a:avLst/>
          </a:prstGeom>
        </p:spPr>
      </p:pic>
    </p:spTree>
    <p:extLst>
      <p:ext uri="{BB962C8B-B14F-4D97-AF65-F5344CB8AC3E}">
        <p14:creationId xmlns:p14="http://schemas.microsoft.com/office/powerpoint/2010/main" val="2239747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0EDC3-230C-ADC9-C4D2-429C474BAB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7327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1A3C-B013-A8BF-6F70-01C7858FFA9B}"/>
              </a:ext>
            </a:extLst>
          </p:cNvPr>
          <p:cNvSpPr>
            <a:spLocks noGrp="1"/>
          </p:cNvSpPr>
          <p:nvPr>
            <p:ph type="title"/>
          </p:nvPr>
        </p:nvSpPr>
        <p:spPr/>
        <p:txBody>
          <a:bodyPr/>
          <a:lstStyle/>
          <a:p>
            <a:r>
              <a:rPr lang="en-IN" dirty="0"/>
              <a:t>MATHEMATICAL ANALYSIS OF NON-RECURSIVE ALGORITHMS </a:t>
            </a:r>
          </a:p>
        </p:txBody>
      </p:sp>
      <p:sp>
        <p:nvSpPr>
          <p:cNvPr id="3" name="Content Placeholder 2">
            <a:extLst>
              <a:ext uri="{FF2B5EF4-FFF2-40B4-BE49-F238E27FC236}">
                <a16:creationId xmlns:a16="http://schemas.microsoft.com/office/drawing/2014/main" id="{F53643F0-6A76-2DB4-B256-21C11A090E1B}"/>
              </a:ext>
            </a:extLst>
          </p:cNvPr>
          <p:cNvSpPr>
            <a:spLocks noGrp="1"/>
          </p:cNvSpPr>
          <p:nvPr>
            <p:ph idx="1"/>
          </p:nvPr>
        </p:nvSpPr>
        <p:spPr>
          <a:xfrm>
            <a:off x="677334" y="2160589"/>
            <a:ext cx="11016228" cy="4272484"/>
          </a:xfrm>
        </p:spPr>
        <p:txBody>
          <a:bodyPr>
            <a:noAutofit/>
          </a:bodyPr>
          <a:lstStyle/>
          <a:p>
            <a:r>
              <a:rPr lang="en-IN" sz="2800" b="1" dirty="0">
                <a:latin typeface="Times New Roman" panose="02020603050405020304" pitchFamily="18" charset="0"/>
                <a:cs typeface="Times New Roman" panose="02020603050405020304" pitchFamily="18" charset="0"/>
              </a:rPr>
              <a:t>General plan for </a:t>
            </a:r>
            <a:r>
              <a:rPr lang="en-IN" sz="2800" b="1" dirty="0" err="1">
                <a:latin typeface="Times New Roman" panose="02020603050405020304" pitchFamily="18" charset="0"/>
                <a:cs typeface="Times New Roman" panose="02020603050405020304" pitchFamily="18" charset="0"/>
              </a:rPr>
              <a:t>analyzing</a:t>
            </a:r>
            <a:r>
              <a:rPr lang="en-IN" sz="2800" b="1" dirty="0">
                <a:latin typeface="Times New Roman" panose="02020603050405020304" pitchFamily="18" charset="0"/>
                <a:cs typeface="Times New Roman" panose="02020603050405020304" pitchFamily="18" charset="0"/>
              </a:rPr>
              <a:t> efficiency of non-recursive algorithms: </a:t>
            </a:r>
          </a:p>
          <a:p>
            <a:pPr marL="0" indent="0">
              <a:buNone/>
            </a:pPr>
            <a:r>
              <a:rPr lang="en-IN" sz="2800" dirty="0">
                <a:latin typeface="Times New Roman" panose="02020603050405020304" pitchFamily="18" charset="0"/>
                <a:cs typeface="Times New Roman" panose="02020603050405020304" pitchFamily="18" charset="0"/>
              </a:rPr>
              <a:t>1.Decide on parameter n indicating the input size of the algorithm. </a:t>
            </a:r>
          </a:p>
          <a:p>
            <a:pPr marL="0" indent="0">
              <a:buNone/>
            </a:pPr>
            <a:r>
              <a:rPr lang="en-IN" sz="2800" dirty="0">
                <a:latin typeface="Times New Roman" panose="02020603050405020304" pitchFamily="18" charset="0"/>
                <a:cs typeface="Times New Roman" panose="02020603050405020304" pitchFamily="18" charset="0"/>
              </a:rPr>
              <a:t>2.Identify algorithm‘s basic operation. </a:t>
            </a:r>
          </a:p>
          <a:p>
            <a:pPr marL="0" indent="0">
              <a:buNone/>
            </a:pPr>
            <a:r>
              <a:rPr lang="en-IN" sz="2800" dirty="0">
                <a:latin typeface="Times New Roman" panose="02020603050405020304" pitchFamily="18" charset="0"/>
                <a:cs typeface="Times New Roman" panose="02020603050405020304" pitchFamily="18" charset="0"/>
              </a:rPr>
              <a:t>3.Check whether the number of times the basic operation is executed depends only on the input size n. If it also depends on the type of </a:t>
            </a:r>
            <a:r>
              <a:rPr lang="en-IN" sz="2800" dirty="0" err="1">
                <a:latin typeface="Times New Roman" panose="02020603050405020304" pitchFamily="18" charset="0"/>
                <a:cs typeface="Times New Roman" panose="02020603050405020304" pitchFamily="18" charset="0"/>
              </a:rPr>
              <a:t>input,then</a:t>
            </a:r>
            <a:r>
              <a:rPr lang="en-IN" sz="2800" dirty="0">
                <a:latin typeface="Times New Roman" panose="02020603050405020304" pitchFamily="18" charset="0"/>
                <a:cs typeface="Times New Roman" panose="02020603050405020304" pitchFamily="18" charset="0"/>
              </a:rPr>
              <a:t> investigate </a:t>
            </a:r>
            <a:r>
              <a:rPr lang="en-IN" sz="2800" dirty="0" err="1">
                <a:latin typeface="Times New Roman" panose="02020603050405020304" pitchFamily="18" charset="0"/>
                <a:cs typeface="Times New Roman" panose="02020603050405020304" pitchFamily="18" charset="0"/>
              </a:rPr>
              <a:t>worst,average</a:t>
            </a:r>
            <a:r>
              <a:rPr lang="en-IN" sz="2800" dirty="0">
                <a:latin typeface="Times New Roman" panose="02020603050405020304" pitchFamily="18" charset="0"/>
                <a:cs typeface="Times New Roman" panose="02020603050405020304" pitchFamily="18" charset="0"/>
              </a:rPr>
              <a:t>, and best case efficiency separately. </a:t>
            </a:r>
          </a:p>
          <a:p>
            <a:pPr marL="0" indent="0">
              <a:buNone/>
            </a:pPr>
            <a:r>
              <a:rPr lang="en-IN" sz="2800" dirty="0">
                <a:latin typeface="Times New Roman" panose="02020603050405020304" pitchFamily="18" charset="0"/>
                <a:cs typeface="Times New Roman" panose="02020603050405020304" pitchFamily="18" charset="0"/>
              </a:rPr>
              <a:t>4.Set up summation for C(n) reflecting the number of times the algorithm‘s basic operation is executed. </a:t>
            </a:r>
          </a:p>
          <a:p>
            <a:pPr marL="0" indent="0">
              <a:buNone/>
            </a:pPr>
            <a:r>
              <a:rPr lang="en-IN" sz="2800" dirty="0">
                <a:latin typeface="Times New Roman" panose="02020603050405020304" pitchFamily="18" charset="0"/>
                <a:cs typeface="Times New Roman" panose="02020603050405020304" pitchFamily="18" charset="0"/>
              </a:rPr>
              <a:t>5.Simplify summation using standard formula</a:t>
            </a:r>
          </a:p>
        </p:txBody>
      </p:sp>
    </p:spTree>
    <p:extLst>
      <p:ext uri="{BB962C8B-B14F-4D97-AF65-F5344CB8AC3E}">
        <p14:creationId xmlns:p14="http://schemas.microsoft.com/office/powerpoint/2010/main" val="738313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30771E-905D-0BD1-227E-10047F573D7F}"/>
              </a:ext>
            </a:extLst>
          </p:cNvPr>
          <p:cNvPicPr>
            <a:picLocks noChangeAspect="1"/>
          </p:cNvPicPr>
          <p:nvPr/>
        </p:nvPicPr>
        <p:blipFill>
          <a:blip r:embed="rId2"/>
          <a:stretch>
            <a:fillRect/>
          </a:stretch>
        </p:blipFill>
        <p:spPr>
          <a:xfrm>
            <a:off x="75304" y="172122"/>
            <a:ext cx="12116696" cy="6594438"/>
          </a:xfrm>
          <a:prstGeom prst="rect">
            <a:avLst/>
          </a:prstGeom>
        </p:spPr>
      </p:pic>
    </p:spTree>
    <p:extLst>
      <p:ext uri="{BB962C8B-B14F-4D97-AF65-F5344CB8AC3E}">
        <p14:creationId xmlns:p14="http://schemas.microsoft.com/office/powerpoint/2010/main" val="2248808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37443-F8F7-2DBA-FB2B-62FF14AB045B}"/>
              </a:ext>
            </a:extLst>
          </p:cNvPr>
          <p:cNvPicPr>
            <a:picLocks noChangeAspect="1"/>
          </p:cNvPicPr>
          <p:nvPr/>
        </p:nvPicPr>
        <p:blipFill>
          <a:blip r:embed="rId2"/>
          <a:stretch>
            <a:fillRect/>
          </a:stretch>
        </p:blipFill>
        <p:spPr>
          <a:xfrm>
            <a:off x="86061" y="0"/>
            <a:ext cx="12027050" cy="6857999"/>
          </a:xfrm>
          <a:prstGeom prst="rect">
            <a:avLst/>
          </a:prstGeom>
        </p:spPr>
      </p:pic>
    </p:spTree>
    <p:extLst>
      <p:ext uri="{BB962C8B-B14F-4D97-AF65-F5344CB8AC3E}">
        <p14:creationId xmlns:p14="http://schemas.microsoft.com/office/powerpoint/2010/main" val="89724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DA1A4-1912-BF26-CC8A-1CA455E070BB}"/>
              </a:ext>
            </a:extLst>
          </p:cNvPr>
          <p:cNvPicPr>
            <a:picLocks noChangeAspect="1"/>
          </p:cNvPicPr>
          <p:nvPr/>
        </p:nvPicPr>
        <p:blipFill>
          <a:blip r:embed="rId2"/>
          <a:stretch>
            <a:fillRect/>
          </a:stretch>
        </p:blipFill>
        <p:spPr>
          <a:xfrm>
            <a:off x="90312" y="90311"/>
            <a:ext cx="11943644" cy="6767689"/>
          </a:xfrm>
          <a:prstGeom prst="rect">
            <a:avLst/>
          </a:prstGeom>
        </p:spPr>
      </p:pic>
    </p:spTree>
    <p:extLst>
      <p:ext uri="{BB962C8B-B14F-4D97-AF65-F5344CB8AC3E}">
        <p14:creationId xmlns:p14="http://schemas.microsoft.com/office/powerpoint/2010/main" val="28216662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FED66-B726-C938-A0BE-B55934F91A46}"/>
              </a:ext>
            </a:extLst>
          </p:cNvPr>
          <p:cNvPicPr>
            <a:picLocks noChangeAspect="1"/>
          </p:cNvPicPr>
          <p:nvPr/>
        </p:nvPicPr>
        <p:blipFill>
          <a:blip r:embed="rId2"/>
          <a:stretch>
            <a:fillRect/>
          </a:stretch>
        </p:blipFill>
        <p:spPr>
          <a:xfrm>
            <a:off x="139849" y="118334"/>
            <a:ext cx="11973262" cy="6739666"/>
          </a:xfrm>
          <a:prstGeom prst="rect">
            <a:avLst/>
          </a:prstGeom>
        </p:spPr>
      </p:pic>
    </p:spTree>
    <p:extLst>
      <p:ext uri="{BB962C8B-B14F-4D97-AF65-F5344CB8AC3E}">
        <p14:creationId xmlns:p14="http://schemas.microsoft.com/office/powerpoint/2010/main" val="934506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AC35-EE84-B5B2-B014-1D1BD2DA6051}"/>
              </a:ext>
            </a:extLst>
          </p:cNvPr>
          <p:cNvSpPr>
            <a:spLocks noGrp="1"/>
          </p:cNvSpPr>
          <p:nvPr>
            <p:ph type="title"/>
          </p:nvPr>
        </p:nvSpPr>
        <p:spPr/>
        <p:txBody>
          <a:bodyPr/>
          <a:lstStyle/>
          <a:p>
            <a:r>
              <a:rPr lang="en-IN" dirty="0"/>
              <a:t>Fundamentals Of Algorithmic Problem Solving</a:t>
            </a:r>
          </a:p>
        </p:txBody>
      </p:sp>
      <p:pic>
        <p:nvPicPr>
          <p:cNvPr id="5" name="Content Placeholder 4">
            <a:extLst>
              <a:ext uri="{FF2B5EF4-FFF2-40B4-BE49-F238E27FC236}">
                <a16:creationId xmlns:a16="http://schemas.microsoft.com/office/drawing/2014/main" id="{D340FA66-9771-9E81-6F7B-2383FAF1E2EA}"/>
              </a:ext>
            </a:extLst>
          </p:cNvPr>
          <p:cNvPicPr>
            <a:picLocks noGrp="1" noChangeAspect="1"/>
          </p:cNvPicPr>
          <p:nvPr>
            <p:ph idx="1"/>
          </p:nvPr>
        </p:nvPicPr>
        <p:blipFill>
          <a:blip r:embed="rId2"/>
          <a:stretch>
            <a:fillRect/>
          </a:stretch>
        </p:blipFill>
        <p:spPr>
          <a:xfrm>
            <a:off x="1555423" y="1772239"/>
            <a:ext cx="7484881" cy="4996206"/>
          </a:xfrm>
        </p:spPr>
      </p:pic>
    </p:spTree>
    <p:extLst>
      <p:ext uri="{BB962C8B-B14F-4D97-AF65-F5344CB8AC3E}">
        <p14:creationId xmlns:p14="http://schemas.microsoft.com/office/powerpoint/2010/main" val="1551107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A55A0-E7A3-620E-A907-BD4787374C2F}"/>
              </a:ext>
            </a:extLst>
          </p:cNvPr>
          <p:cNvPicPr>
            <a:picLocks noChangeAspect="1"/>
          </p:cNvPicPr>
          <p:nvPr/>
        </p:nvPicPr>
        <p:blipFill>
          <a:blip r:embed="rId2"/>
          <a:stretch>
            <a:fillRect/>
          </a:stretch>
        </p:blipFill>
        <p:spPr>
          <a:xfrm>
            <a:off x="441064" y="118334"/>
            <a:ext cx="11144921" cy="6529892"/>
          </a:xfrm>
          <a:prstGeom prst="rect">
            <a:avLst/>
          </a:prstGeom>
        </p:spPr>
      </p:pic>
    </p:spTree>
    <p:extLst>
      <p:ext uri="{BB962C8B-B14F-4D97-AF65-F5344CB8AC3E}">
        <p14:creationId xmlns:p14="http://schemas.microsoft.com/office/powerpoint/2010/main" val="2234282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1E442F-E0C3-5EAB-F679-EA953F08D872}"/>
              </a:ext>
            </a:extLst>
          </p:cNvPr>
          <p:cNvPicPr>
            <a:picLocks noChangeAspect="1"/>
          </p:cNvPicPr>
          <p:nvPr/>
        </p:nvPicPr>
        <p:blipFill>
          <a:blip r:embed="rId2"/>
          <a:stretch>
            <a:fillRect/>
          </a:stretch>
        </p:blipFill>
        <p:spPr>
          <a:xfrm>
            <a:off x="182880" y="419548"/>
            <a:ext cx="12009120" cy="5948979"/>
          </a:xfrm>
          <a:prstGeom prst="rect">
            <a:avLst/>
          </a:prstGeom>
        </p:spPr>
      </p:pic>
    </p:spTree>
    <p:extLst>
      <p:ext uri="{BB962C8B-B14F-4D97-AF65-F5344CB8AC3E}">
        <p14:creationId xmlns:p14="http://schemas.microsoft.com/office/powerpoint/2010/main" val="3435569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3DC75-32F8-0F76-5116-98C6EA2D21E5}"/>
              </a:ext>
            </a:extLst>
          </p:cNvPr>
          <p:cNvPicPr>
            <a:picLocks noChangeAspect="1"/>
          </p:cNvPicPr>
          <p:nvPr/>
        </p:nvPicPr>
        <p:blipFill>
          <a:blip r:embed="rId2"/>
          <a:stretch>
            <a:fillRect/>
          </a:stretch>
        </p:blipFill>
        <p:spPr>
          <a:xfrm>
            <a:off x="107576" y="96820"/>
            <a:ext cx="12084424" cy="6761180"/>
          </a:xfrm>
          <a:prstGeom prst="rect">
            <a:avLst/>
          </a:prstGeom>
        </p:spPr>
      </p:pic>
    </p:spTree>
    <p:extLst>
      <p:ext uri="{BB962C8B-B14F-4D97-AF65-F5344CB8AC3E}">
        <p14:creationId xmlns:p14="http://schemas.microsoft.com/office/powerpoint/2010/main" val="62888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3B0310-47B2-041C-6719-15EAD93EAD35}"/>
              </a:ext>
            </a:extLst>
          </p:cNvPr>
          <p:cNvPicPr>
            <a:picLocks noChangeAspect="1"/>
          </p:cNvPicPr>
          <p:nvPr/>
        </p:nvPicPr>
        <p:blipFill>
          <a:blip r:embed="rId2"/>
          <a:stretch>
            <a:fillRect/>
          </a:stretch>
        </p:blipFill>
        <p:spPr>
          <a:xfrm>
            <a:off x="118334" y="0"/>
            <a:ext cx="12073666" cy="6858000"/>
          </a:xfrm>
          <a:prstGeom prst="rect">
            <a:avLst/>
          </a:prstGeom>
        </p:spPr>
      </p:pic>
    </p:spTree>
    <p:extLst>
      <p:ext uri="{BB962C8B-B14F-4D97-AF65-F5344CB8AC3E}">
        <p14:creationId xmlns:p14="http://schemas.microsoft.com/office/powerpoint/2010/main" val="1689657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27719-8CD1-57C3-51E5-B1F5D1AE49B2}"/>
              </a:ext>
            </a:extLst>
          </p:cNvPr>
          <p:cNvPicPr>
            <a:picLocks noChangeAspect="1"/>
          </p:cNvPicPr>
          <p:nvPr/>
        </p:nvPicPr>
        <p:blipFill>
          <a:blip r:embed="rId2"/>
          <a:stretch>
            <a:fillRect/>
          </a:stretch>
        </p:blipFill>
        <p:spPr>
          <a:xfrm>
            <a:off x="0" y="150607"/>
            <a:ext cx="12192000" cy="6707393"/>
          </a:xfrm>
          <a:prstGeom prst="rect">
            <a:avLst/>
          </a:prstGeom>
        </p:spPr>
      </p:pic>
    </p:spTree>
    <p:extLst>
      <p:ext uri="{BB962C8B-B14F-4D97-AF65-F5344CB8AC3E}">
        <p14:creationId xmlns:p14="http://schemas.microsoft.com/office/powerpoint/2010/main" val="120766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44DC2-0CA7-F420-9341-4109BA5F0BB4}"/>
              </a:ext>
            </a:extLst>
          </p:cNvPr>
          <p:cNvPicPr>
            <a:picLocks noChangeAspect="1"/>
          </p:cNvPicPr>
          <p:nvPr/>
        </p:nvPicPr>
        <p:blipFill>
          <a:blip r:embed="rId2"/>
          <a:stretch>
            <a:fillRect/>
          </a:stretch>
        </p:blipFill>
        <p:spPr>
          <a:xfrm>
            <a:off x="-86061" y="0"/>
            <a:ext cx="12278061" cy="6858000"/>
          </a:xfrm>
          <a:prstGeom prst="rect">
            <a:avLst/>
          </a:prstGeom>
        </p:spPr>
      </p:pic>
    </p:spTree>
    <p:extLst>
      <p:ext uri="{BB962C8B-B14F-4D97-AF65-F5344CB8AC3E}">
        <p14:creationId xmlns:p14="http://schemas.microsoft.com/office/powerpoint/2010/main" val="1590600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F2C88-1142-E6A7-80EA-4C70D2EDFEAD}"/>
              </a:ext>
            </a:extLst>
          </p:cNvPr>
          <p:cNvPicPr>
            <a:picLocks noChangeAspect="1"/>
          </p:cNvPicPr>
          <p:nvPr/>
        </p:nvPicPr>
        <p:blipFill>
          <a:blip r:embed="rId2"/>
          <a:stretch>
            <a:fillRect/>
          </a:stretch>
        </p:blipFill>
        <p:spPr>
          <a:xfrm>
            <a:off x="0" y="139850"/>
            <a:ext cx="12192000" cy="6615952"/>
          </a:xfrm>
          <a:prstGeom prst="rect">
            <a:avLst/>
          </a:prstGeom>
        </p:spPr>
      </p:pic>
    </p:spTree>
    <p:extLst>
      <p:ext uri="{BB962C8B-B14F-4D97-AF65-F5344CB8AC3E}">
        <p14:creationId xmlns:p14="http://schemas.microsoft.com/office/powerpoint/2010/main" val="3328379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0B3CAD-42BB-DC01-9F9E-9D5E7FE56654}"/>
              </a:ext>
            </a:extLst>
          </p:cNvPr>
          <p:cNvPicPr>
            <a:picLocks noChangeAspect="1"/>
          </p:cNvPicPr>
          <p:nvPr/>
        </p:nvPicPr>
        <p:blipFill>
          <a:blip r:embed="rId2"/>
          <a:stretch>
            <a:fillRect/>
          </a:stretch>
        </p:blipFill>
        <p:spPr>
          <a:xfrm>
            <a:off x="451821" y="236668"/>
            <a:ext cx="11338560" cy="5518673"/>
          </a:xfrm>
          <a:prstGeom prst="rect">
            <a:avLst/>
          </a:prstGeom>
        </p:spPr>
      </p:pic>
    </p:spTree>
    <p:extLst>
      <p:ext uri="{BB962C8B-B14F-4D97-AF65-F5344CB8AC3E}">
        <p14:creationId xmlns:p14="http://schemas.microsoft.com/office/powerpoint/2010/main" val="1870980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BAA64-5A5A-EBB5-3A7B-39FCD5E7647D}"/>
              </a:ext>
            </a:extLst>
          </p:cNvPr>
          <p:cNvPicPr>
            <a:picLocks noChangeAspect="1"/>
          </p:cNvPicPr>
          <p:nvPr/>
        </p:nvPicPr>
        <p:blipFill>
          <a:blip r:embed="rId2"/>
          <a:stretch>
            <a:fillRect/>
          </a:stretch>
        </p:blipFill>
        <p:spPr>
          <a:xfrm>
            <a:off x="118334" y="0"/>
            <a:ext cx="12073666" cy="6858000"/>
          </a:xfrm>
          <a:prstGeom prst="rect">
            <a:avLst/>
          </a:prstGeom>
        </p:spPr>
      </p:pic>
    </p:spTree>
    <p:extLst>
      <p:ext uri="{BB962C8B-B14F-4D97-AF65-F5344CB8AC3E}">
        <p14:creationId xmlns:p14="http://schemas.microsoft.com/office/powerpoint/2010/main" val="1015062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2BF84-F1B3-D622-DF78-6EF43C185AD6}"/>
              </a:ext>
            </a:extLst>
          </p:cNvPr>
          <p:cNvPicPr>
            <a:picLocks noChangeAspect="1"/>
          </p:cNvPicPr>
          <p:nvPr/>
        </p:nvPicPr>
        <p:blipFill>
          <a:blip r:embed="rId2"/>
          <a:stretch>
            <a:fillRect/>
          </a:stretch>
        </p:blipFill>
        <p:spPr>
          <a:xfrm>
            <a:off x="0" y="0"/>
            <a:ext cx="12192000" cy="6960197"/>
          </a:xfrm>
          <a:prstGeom prst="rect">
            <a:avLst/>
          </a:prstGeom>
        </p:spPr>
      </p:pic>
    </p:spTree>
    <p:extLst>
      <p:ext uri="{BB962C8B-B14F-4D97-AF65-F5344CB8AC3E}">
        <p14:creationId xmlns:p14="http://schemas.microsoft.com/office/powerpoint/2010/main" val="3524817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0AB4-7FA6-8646-D478-DDA11BCFDAC1}"/>
              </a:ext>
            </a:extLst>
          </p:cNvPr>
          <p:cNvSpPr>
            <a:spLocks noGrp="1"/>
          </p:cNvSpPr>
          <p:nvPr>
            <p:ph type="title"/>
          </p:nvPr>
        </p:nvSpPr>
        <p:spPr/>
        <p:txBody>
          <a:bodyPr/>
          <a:lstStyle/>
          <a:p>
            <a:r>
              <a:rPr lang="en-US" dirty="0"/>
              <a:t>UNDERSTANDING THE PROBLEM</a:t>
            </a:r>
            <a:endParaRPr lang="en-IN" dirty="0"/>
          </a:p>
        </p:txBody>
      </p:sp>
      <p:sp>
        <p:nvSpPr>
          <p:cNvPr id="3" name="Content Placeholder 2">
            <a:extLst>
              <a:ext uri="{FF2B5EF4-FFF2-40B4-BE49-F238E27FC236}">
                <a16:creationId xmlns:a16="http://schemas.microsoft.com/office/drawing/2014/main" id="{D6E8C989-4A27-D491-1D27-F7B445CF950D}"/>
              </a:ext>
            </a:extLst>
          </p:cNvPr>
          <p:cNvSpPr>
            <a:spLocks noGrp="1"/>
          </p:cNvSpPr>
          <p:nvPr>
            <p:ph idx="1"/>
          </p:nvPr>
        </p:nvSpPr>
        <p:spPr>
          <a:xfrm>
            <a:off x="677333" y="2160589"/>
            <a:ext cx="10163491" cy="4380060"/>
          </a:xfrm>
        </p:spPr>
        <p:txBody>
          <a:bodyPr>
            <a:noAutofit/>
          </a:bodyPr>
          <a:lstStyle/>
          <a:p>
            <a:r>
              <a:rPr lang="en-IN" sz="2800" dirty="0"/>
              <a:t>Before designing an algorithm the most important thing is to understand the problem given.</a:t>
            </a:r>
          </a:p>
          <a:p>
            <a:r>
              <a:rPr lang="en-US" sz="2800" dirty="0"/>
              <a:t> Read the problem’s description carefully to understand the problem statement completely.</a:t>
            </a:r>
          </a:p>
          <a:p>
            <a:r>
              <a:rPr lang="en-US" sz="2800" dirty="0"/>
              <a:t> Ask questions for clarifying the doubts about the problem.</a:t>
            </a:r>
          </a:p>
          <a:p>
            <a:r>
              <a:rPr lang="en-US" sz="2800" dirty="0"/>
              <a:t> Identify the problem types and use existing algorithm to find solution.</a:t>
            </a:r>
          </a:p>
          <a:p>
            <a:r>
              <a:rPr lang="en-US" sz="2800" dirty="0"/>
              <a:t> Input (instance) to the problem and range of the input get fixed.</a:t>
            </a:r>
            <a:endParaRPr lang="en-IN" sz="2800" dirty="0"/>
          </a:p>
        </p:txBody>
      </p:sp>
    </p:spTree>
    <p:extLst>
      <p:ext uri="{BB962C8B-B14F-4D97-AF65-F5344CB8AC3E}">
        <p14:creationId xmlns:p14="http://schemas.microsoft.com/office/powerpoint/2010/main" val="2257118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D7CFA-49A1-E314-8D3B-D289ECAE8A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65060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3CAE17-FEF4-5985-1794-ADBD9F833E25}"/>
              </a:ext>
            </a:extLst>
          </p:cNvPr>
          <p:cNvPicPr>
            <a:picLocks noChangeAspect="1"/>
          </p:cNvPicPr>
          <p:nvPr/>
        </p:nvPicPr>
        <p:blipFill>
          <a:blip r:embed="rId2"/>
          <a:stretch>
            <a:fillRect/>
          </a:stretch>
        </p:blipFill>
        <p:spPr>
          <a:xfrm>
            <a:off x="0" y="0"/>
            <a:ext cx="12192000" cy="7035501"/>
          </a:xfrm>
          <a:prstGeom prst="rect">
            <a:avLst/>
          </a:prstGeom>
        </p:spPr>
      </p:pic>
    </p:spTree>
    <p:extLst>
      <p:ext uri="{BB962C8B-B14F-4D97-AF65-F5344CB8AC3E}">
        <p14:creationId xmlns:p14="http://schemas.microsoft.com/office/powerpoint/2010/main" val="484460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68D245-DA5E-2F40-E83B-4903D5C57481}"/>
              </a:ext>
            </a:extLst>
          </p:cNvPr>
          <p:cNvPicPr>
            <a:picLocks noChangeAspect="1"/>
          </p:cNvPicPr>
          <p:nvPr/>
        </p:nvPicPr>
        <p:blipFill>
          <a:blip r:embed="rId2"/>
          <a:stretch>
            <a:fillRect/>
          </a:stretch>
        </p:blipFill>
        <p:spPr>
          <a:xfrm>
            <a:off x="-96819" y="0"/>
            <a:ext cx="12288819" cy="6857999"/>
          </a:xfrm>
          <a:prstGeom prst="rect">
            <a:avLst/>
          </a:prstGeom>
        </p:spPr>
      </p:pic>
    </p:spTree>
    <p:extLst>
      <p:ext uri="{BB962C8B-B14F-4D97-AF65-F5344CB8AC3E}">
        <p14:creationId xmlns:p14="http://schemas.microsoft.com/office/powerpoint/2010/main" val="3434352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7C1CC-CCE5-B0E1-95CE-71D2BE108870}"/>
              </a:ext>
            </a:extLst>
          </p:cNvPr>
          <p:cNvPicPr>
            <a:picLocks noChangeAspect="1"/>
          </p:cNvPicPr>
          <p:nvPr/>
        </p:nvPicPr>
        <p:blipFill>
          <a:blip r:embed="rId2"/>
          <a:stretch>
            <a:fillRect/>
          </a:stretch>
        </p:blipFill>
        <p:spPr>
          <a:xfrm>
            <a:off x="-75304" y="0"/>
            <a:ext cx="12267303" cy="6858000"/>
          </a:xfrm>
          <a:prstGeom prst="rect">
            <a:avLst/>
          </a:prstGeom>
        </p:spPr>
      </p:pic>
    </p:spTree>
    <p:extLst>
      <p:ext uri="{BB962C8B-B14F-4D97-AF65-F5344CB8AC3E}">
        <p14:creationId xmlns:p14="http://schemas.microsoft.com/office/powerpoint/2010/main" val="3666258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9C87F6-D4D2-C5D0-8EF0-D0BA3A226B5E}"/>
              </a:ext>
            </a:extLst>
          </p:cNvPr>
          <p:cNvPicPr>
            <a:picLocks noChangeAspect="1"/>
          </p:cNvPicPr>
          <p:nvPr/>
        </p:nvPicPr>
        <p:blipFill>
          <a:blip r:embed="rId2"/>
          <a:stretch>
            <a:fillRect/>
          </a:stretch>
        </p:blipFill>
        <p:spPr>
          <a:xfrm>
            <a:off x="0" y="1"/>
            <a:ext cx="12192000" cy="7110804"/>
          </a:xfrm>
          <a:prstGeom prst="rect">
            <a:avLst/>
          </a:prstGeom>
        </p:spPr>
      </p:pic>
    </p:spTree>
    <p:extLst>
      <p:ext uri="{BB962C8B-B14F-4D97-AF65-F5344CB8AC3E}">
        <p14:creationId xmlns:p14="http://schemas.microsoft.com/office/powerpoint/2010/main" val="1722469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A4A662-AFA5-63DC-C053-33AFB7BFEC02}"/>
              </a:ext>
            </a:extLst>
          </p:cNvPr>
          <p:cNvPicPr>
            <a:picLocks noChangeAspect="1"/>
          </p:cNvPicPr>
          <p:nvPr/>
        </p:nvPicPr>
        <p:blipFill>
          <a:blip r:embed="rId2"/>
          <a:stretch>
            <a:fillRect/>
          </a:stretch>
        </p:blipFill>
        <p:spPr>
          <a:xfrm>
            <a:off x="139849" y="0"/>
            <a:ext cx="12052151" cy="6858000"/>
          </a:xfrm>
          <a:prstGeom prst="rect">
            <a:avLst/>
          </a:prstGeom>
        </p:spPr>
      </p:pic>
    </p:spTree>
    <p:extLst>
      <p:ext uri="{BB962C8B-B14F-4D97-AF65-F5344CB8AC3E}">
        <p14:creationId xmlns:p14="http://schemas.microsoft.com/office/powerpoint/2010/main" val="1925222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BDFE2-FC25-E723-3F47-9483A2A6B7A9}"/>
              </a:ext>
            </a:extLst>
          </p:cNvPr>
          <p:cNvPicPr>
            <a:picLocks noChangeAspect="1"/>
          </p:cNvPicPr>
          <p:nvPr/>
        </p:nvPicPr>
        <p:blipFill>
          <a:blip r:embed="rId2"/>
          <a:stretch>
            <a:fillRect/>
          </a:stretch>
        </p:blipFill>
        <p:spPr>
          <a:xfrm>
            <a:off x="0" y="161365"/>
            <a:ext cx="12192000" cy="6696635"/>
          </a:xfrm>
          <a:prstGeom prst="rect">
            <a:avLst/>
          </a:prstGeom>
        </p:spPr>
      </p:pic>
    </p:spTree>
    <p:extLst>
      <p:ext uri="{BB962C8B-B14F-4D97-AF65-F5344CB8AC3E}">
        <p14:creationId xmlns:p14="http://schemas.microsoft.com/office/powerpoint/2010/main" val="680358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BA90D-BF19-9DAF-0211-8273F01CC0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01803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8DA7-5621-4DDC-DB3B-70D224BDBF54}"/>
              </a:ext>
            </a:extLst>
          </p:cNvPr>
          <p:cNvSpPr>
            <a:spLocks noGrp="1"/>
          </p:cNvSpPr>
          <p:nvPr>
            <p:ph type="title"/>
          </p:nvPr>
        </p:nvSpPr>
        <p:spPr/>
        <p:txBody>
          <a:bodyPr/>
          <a:lstStyle/>
          <a:p>
            <a:r>
              <a:rPr lang="en-IN" dirty="0"/>
              <a:t>Decision making</a:t>
            </a:r>
          </a:p>
        </p:txBody>
      </p:sp>
      <p:sp>
        <p:nvSpPr>
          <p:cNvPr id="3" name="Content Placeholder 2">
            <a:extLst>
              <a:ext uri="{FF2B5EF4-FFF2-40B4-BE49-F238E27FC236}">
                <a16:creationId xmlns:a16="http://schemas.microsoft.com/office/drawing/2014/main" id="{D420D347-DECD-2423-7841-E4FEEB74C69A}"/>
              </a:ext>
            </a:extLst>
          </p:cNvPr>
          <p:cNvSpPr>
            <a:spLocks noGrp="1"/>
          </p:cNvSpPr>
          <p:nvPr>
            <p:ph idx="1"/>
          </p:nvPr>
        </p:nvSpPr>
        <p:spPr/>
        <p:txBody>
          <a:bodyPr>
            <a:normAutofit/>
          </a:bodyPr>
          <a:lstStyle/>
          <a:p>
            <a:r>
              <a:rPr lang="en-US" sz="2800" dirty="0"/>
              <a:t>The Decision making is done on the following:</a:t>
            </a:r>
          </a:p>
          <a:p>
            <a:r>
              <a:rPr lang="en-US" sz="2800" dirty="0"/>
              <a:t>a) Ascertaining the Capabilities of the Computational Device</a:t>
            </a:r>
          </a:p>
          <a:p>
            <a:r>
              <a:rPr lang="en-US" sz="2800" dirty="0"/>
              <a:t>b) Choosing between Exact and Approximate Problem Solving:</a:t>
            </a:r>
          </a:p>
          <a:p>
            <a:r>
              <a:rPr lang="en-US" sz="2800" dirty="0"/>
              <a:t>C) Algorithm Design Techniques</a:t>
            </a:r>
            <a:endParaRPr lang="en-IN" sz="2800" dirty="0"/>
          </a:p>
        </p:txBody>
      </p:sp>
    </p:spTree>
    <p:extLst>
      <p:ext uri="{BB962C8B-B14F-4D97-AF65-F5344CB8AC3E}">
        <p14:creationId xmlns:p14="http://schemas.microsoft.com/office/powerpoint/2010/main" val="4000895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5D5C-CA65-05F4-0275-FC77E39549FD}"/>
              </a:ext>
            </a:extLst>
          </p:cNvPr>
          <p:cNvSpPr>
            <a:spLocks noGrp="1"/>
          </p:cNvSpPr>
          <p:nvPr>
            <p:ph type="title"/>
          </p:nvPr>
        </p:nvSpPr>
        <p:spPr/>
        <p:txBody>
          <a:bodyPr>
            <a:normAutofit/>
          </a:bodyPr>
          <a:lstStyle/>
          <a:p>
            <a:r>
              <a:rPr lang="en-IN" dirty="0"/>
              <a:t> Ascertaining the capabilities of a computational device</a:t>
            </a:r>
          </a:p>
        </p:txBody>
      </p:sp>
      <p:sp>
        <p:nvSpPr>
          <p:cNvPr id="3" name="Content Placeholder 2">
            <a:extLst>
              <a:ext uri="{FF2B5EF4-FFF2-40B4-BE49-F238E27FC236}">
                <a16:creationId xmlns:a16="http://schemas.microsoft.com/office/drawing/2014/main" id="{69CCCDBE-576A-B3F3-0FFE-F8531537052B}"/>
              </a:ext>
            </a:extLst>
          </p:cNvPr>
          <p:cNvSpPr>
            <a:spLocks noGrp="1"/>
          </p:cNvSpPr>
          <p:nvPr>
            <p:ph idx="1"/>
          </p:nvPr>
        </p:nvSpPr>
        <p:spPr>
          <a:xfrm>
            <a:off x="677334" y="2026763"/>
            <a:ext cx="11514666" cy="4014599"/>
          </a:xfrm>
        </p:spPr>
        <p:txBody>
          <a:bodyPr/>
          <a:lstStyle/>
          <a:p>
            <a:r>
              <a:rPr lang="en-IN" sz="2400" dirty="0"/>
              <a:t>After understanding need to ascertain the  capabilities of the device. </a:t>
            </a:r>
          </a:p>
          <a:p>
            <a:r>
              <a:rPr lang="en-IN" sz="2400" dirty="0"/>
              <a:t>The vast majority of algorithms in use today are still destined to be programmed for a computer closely resembling the von Neumann machine—a computer architecture. </a:t>
            </a:r>
          </a:p>
          <a:p>
            <a:r>
              <a:rPr lang="en-IN" sz="2400" dirty="0"/>
              <a:t>Von Neumann architectures are sequential and the algorithms implemented on  them are called sequential algorithms.</a:t>
            </a:r>
          </a:p>
          <a:p>
            <a:r>
              <a:rPr lang="en-IN" sz="2400" dirty="0"/>
              <a:t>Algorithms which designed to be  executed on parallel computers called parallel algorithms. </a:t>
            </a:r>
          </a:p>
          <a:p>
            <a:endParaRPr lang="en-IN" dirty="0"/>
          </a:p>
        </p:txBody>
      </p:sp>
    </p:spTree>
    <p:extLst>
      <p:ext uri="{BB962C8B-B14F-4D97-AF65-F5344CB8AC3E}">
        <p14:creationId xmlns:p14="http://schemas.microsoft.com/office/powerpoint/2010/main" val="319146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5F1B8-152F-38C8-FB5C-EC344ED91DEA}"/>
              </a:ext>
            </a:extLst>
          </p:cNvPr>
          <p:cNvSpPr>
            <a:spLocks noGrp="1"/>
          </p:cNvSpPr>
          <p:nvPr>
            <p:ph type="title"/>
          </p:nvPr>
        </p:nvSpPr>
        <p:spPr/>
        <p:txBody>
          <a:bodyPr/>
          <a:lstStyle/>
          <a:p>
            <a:r>
              <a:rPr lang="en-IN" dirty="0"/>
              <a:t>EXACT OR APPROXIMATE</a:t>
            </a:r>
          </a:p>
        </p:txBody>
      </p:sp>
      <p:sp>
        <p:nvSpPr>
          <p:cNvPr id="3" name="Content Placeholder 2">
            <a:extLst>
              <a:ext uri="{FF2B5EF4-FFF2-40B4-BE49-F238E27FC236}">
                <a16:creationId xmlns:a16="http://schemas.microsoft.com/office/drawing/2014/main" id="{38AF8767-E5EF-E63F-5151-8F297F2F0DFC}"/>
              </a:ext>
            </a:extLst>
          </p:cNvPr>
          <p:cNvSpPr>
            <a:spLocks noGrp="1"/>
          </p:cNvSpPr>
          <p:nvPr>
            <p:ph idx="1"/>
          </p:nvPr>
        </p:nvSpPr>
        <p:spPr/>
        <p:txBody>
          <a:bodyPr>
            <a:normAutofit/>
          </a:bodyPr>
          <a:lstStyle/>
          <a:p>
            <a:r>
              <a:rPr lang="en-US" sz="2400" dirty="0"/>
              <a:t>The next principal decision is to choose between solving the problem exactly or solving it approximately.</a:t>
            </a:r>
          </a:p>
          <a:p>
            <a:r>
              <a:rPr lang="en-US" sz="2400" dirty="0"/>
              <a:t>An algorithm used to solve the problem exactly and produce correct result is called an exact algorithm.</a:t>
            </a:r>
          </a:p>
          <a:p>
            <a:r>
              <a:rPr lang="en-US" sz="2400" dirty="0"/>
              <a:t>If the problem is so complex and not able to get exact solution, then we have to choose an algorithm called an approximation algorithm. i.e., produces an</a:t>
            </a:r>
          </a:p>
          <a:p>
            <a:pPr marL="0" indent="0">
              <a:buNone/>
            </a:pPr>
            <a:r>
              <a:rPr lang="en-US" sz="2400" dirty="0"/>
              <a:t>      Approximate answer. E.g., extracting square roots, solving </a:t>
            </a:r>
            <a:r>
              <a:rPr lang="en-US" sz="2400" dirty="0" err="1"/>
              <a:t>nonlinea</a:t>
            </a:r>
            <a:r>
              <a:rPr lang="en-US" sz="2400" dirty="0"/>
              <a:t> </a:t>
            </a:r>
            <a:r>
              <a:rPr lang="en-US" sz="2400" dirty="0" err="1"/>
              <a:t>equations,and</a:t>
            </a:r>
            <a:r>
              <a:rPr lang="en-US" sz="2400" dirty="0"/>
              <a:t> evaluating definite integrals</a:t>
            </a:r>
            <a:r>
              <a:rPr lang="en-US" dirty="0"/>
              <a:t>.</a:t>
            </a:r>
            <a:endParaRPr lang="en-IN" dirty="0"/>
          </a:p>
        </p:txBody>
      </p:sp>
    </p:spTree>
    <p:extLst>
      <p:ext uri="{BB962C8B-B14F-4D97-AF65-F5344CB8AC3E}">
        <p14:creationId xmlns:p14="http://schemas.microsoft.com/office/powerpoint/2010/main" val="88843008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2192</TotalTime>
  <Words>1399</Words>
  <Application>Microsoft Office PowerPoint</Application>
  <PresentationFormat>Widescreen</PresentationFormat>
  <Paragraphs>130</Paragraphs>
  <Slides>67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Times New Roman</vt:lpstr>
      <vt:lpstr>Trebuchet MS</vt:lpstr>
      <vt:lpstr>Wingdings 3</vt:lpstr>
      <vt:lpstr>Facet</vt:lpstr>
      <vt:lpstr>DESIGN AND ANALYSIS OF ALGORITHMS</vt:lpstr>
      <vt:lpstr>INTRODUCTION</vt:lpstr>
      <vt:lpstr>PowerPoint Presentation</vt:lpstr>
      <vt:lpstr>PowerPoint Presentation</vt:lpstr>
      <vt:lpstr>Fundamentals Of Algorithmic Problem Solving</vt:lpstr>
      <vt:lpstr>UNDERSTANDING THE PROBLEM</vt:lpstr>
      <vt:lpstr>Decision making</vt:lpstr>
      <vt:lpstr> Ascertaining the capabilities of a computational device</vt:lpstr>
      <vt:lpstr>EXACT OR APPROXIMATE</vt:lpstr>
      <vt:lpstr>Choosing between exact and approximate problem solving </vt:lpstr>
      <vt:lpstr>Deciding on appropriate data structures </vt:lpstr>
      <vt:lpstr>Algorithm Design Techniques and Methods of Specifying an Algorithm</vt:lpstr>
      <vt:lpstr>PowerPoint Presentation</vt:lpstr>
      <vt:lpstr>Proving an Algorithm’s Correctness</vt:lpstr>
      <vt:lpstr>Analyzing an algorithm</vt:lpstr>
      <vt:lpstr>Code the algorithm</vt:lpstr>
      <vt:lpstr>Algorithm Specification</vt:lpstr>
      <vt:lpstr>PowerPoint Presentation</vt:lpstr>
      <vt:lpstr>PowerPoint Presentation</vt:lpstr>
      <vt:lpstr>Pseudo-Code Conventions: </vt:lpstr>
      <vt:lpstr>PERFORMANCE ANALYSIS</vt:lpstr>
      <vt:lpstr>PowerPoint Presentation</vt:lpstr>
      <vt:lpstr>PowerPoint Presentation</vt:lpstr>
      <vt:lpstr>Time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ASYMPTOTIC NOTATIONS</vt:lpstr>
      <vt:lpstr>Big-Oh (O)</vt:lpstr>
      <vt:lpstr>PowerPoint Presentation</vt:lpstr>
      <vt:lpstr>PowerPoint Presentation</vt:lpstr>
      <vt:lpstr>PowerPoint Presentation</vt:lpstr>
      <vt:lpstr>PowerPoint Presentation</vt:lpstr>
      <vt:lpstr>PowerPoint Presentation</vt:lpstr>
      <vt:lpstr>PowerPoint Presentation</vt:lpstr>
      <vt:lpstr>MATHEMATICAL ANALYSIS OF NON-RECURSIVE ALGORITHMS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ALGORITHMS</dc:title>
  <dc:creator>Vidya V V</dc:creator>
  <cp:lastModifiedBy>Vidya V V</cp:lastModifiedBy>
  <cp:revision>14</cp:revision>
  <dcterms:created xsi:type="dcterms:W3CDTF">2023-05-09T03:36:23Z</dcterms:created>
  <dcterms:modified xsi:type="dcterms:W3CDTF">2023-05-31T06:00:01Z</dcterms:modified>
</cp:coreProperties>
</file>